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400">
          <p15:clr>
            <a:srgbClr val="9AA0A6"/>
          </p15:clr>
        </p15:guide>
        <p15:guide id="2" orient="horz" pos="2779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5" roundtripDataSignature="AMtx7mjhPmq+amInZB1FIdVYd3kXE5Uf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400"/>
        <p:guide pos="2779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3" name="Shape 3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4" name="Google Shape;396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5" name="Google Shape;39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9" name="Shape 4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0" name="Google Shape;403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1" name="Google Shape;40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5" name="Shape 4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6" name="Google Shape;4036;ge4e6148ed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7" name="Google Shape;4037;ge4e6148ed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1" name="Shape 4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2" name="Google Shape;4042;ge4e6148ed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3" name="Google Shape;4043;ge4e6148ed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8" name="Shape 4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9" name="Google Shape;4049;ge4e6148ed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0" name="Google Shape;4050;ge4e6148ed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4" name="Shape 4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" name="Google Shape;4055;ge4e6148edf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6" name="Google Shape;4056;ge4e6148edf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1" name="Shape 4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2" name="Google Shape;4062;ge4e6148edf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3" name="Google Shape;4063;ge4e6148ed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8" name="Shape 4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9" name="Google Shape;4069;ge4e6148edf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0" name="Google Shape;4070;ge4e6148edf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5" name="Shape 4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6" name="Google Shape;4076;ge4e6148ed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7" name="Google Shape;4077;ge4e6148ed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1" name="Shape 4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2" name="Google Shape;4082;ge4e6148edf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3" name="Google Shape;4083;ge4e6148ed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8" name="Shape 4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9" name="Google Shape;4089;ge4e6148ed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0" name="Google Shape;4090;ge4e6148ed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73" name="Google Shape;39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5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ge4e6148edf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7" name="Google Shape;4097;ge4e6148ed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2" name="Shape 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Google Shape;4103;ge4e6148ed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4" name="Google Shape;4104;ge4e6148ed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9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ge4e6148edf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1" name="Google Shape;4111;ge4e6148edf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5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4116;ge4e6148edf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7" name="Google Shape;4117;ge4e6148edf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1" name="Shape 4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2" name="Google Shape;4122;ge4e6148edf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3" name="Google Shape;4123;ge4e6148edf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8" name="Shape 4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9" name="Google Shape;4129;ge4e6148edf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0" name="Google Shape;4130;ge4e6148edf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5" name="Shape 4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" name="Google Shape;4136;ge4e6148edf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7" name="Google Shape;4137;ge4e6148edf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2" name="Shape 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3" name="Google Shape;4143;ge4e6148edf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4" name="Google Shape;4144;ge4e6148edf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9" name="Shape 4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0" name="Google Shape;4150;ge4e6148edf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1" name="Google Shape;4151;ge4e6148edf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5" name="Shape 4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6" name="Google Shape;4156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7" name="Google Shape;4157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7" name="Shape 3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8" name="Google Shape;397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79" name="Google Shape;397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3" name="Shape 3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4" name="Google Shape;398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5" name="Google Shape;398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0" name="Shape 3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1" name="Google Shape;3991;ge4e6148ed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2" name="Google Shape;3992;ge4e6148ed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7" name="Shape 3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8" name="Google Shape;3998;ge4e6148ed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9" name="Google Shape;3999;ge4e6148ed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4" name="Shape 4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5" name="Google Shape;4005;ge4e6148ed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6" name="Google Shape;4006;ge4e6148ed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1" name="Shape 4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2" name="Google Shape;4012;ge4e6148ed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3" name="Google Shape;4013;ge4e6148ed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8" name="Shape 4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9" name="Google Shape;401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0" name="Google Shape;402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44"/>
          <p:cNvSpPr/>
          <p:nvPr/>
        </p:nvSpPr>
        <p:spPr>
          <a:xfrm>
            <a:off x="0" y="0"/>
            <a:ext cx="32751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oogle Shape;10;p44"/>
          <p:cNvGrpSpPr/>
          <p:nvPr/>
        </p:nvGrpSpPr>
        <p:grpSpPr>
          <a:xfrm>
            <a:off x="-4" y="2777442"/>
            <a:ext cx="1671850" cy="2366049"/>
            <a:chOff x="93327" y="75513"/>
            <a:chExt cx="2511793" cy="3554762"/>
          </a:xfrm>
        </p:grpSpPr>
        <p:sp>
          <p:nvSpPr>
            <p:cNvPr id="11" name="Google Shape;11;p44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44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4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44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4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4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44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4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44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44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4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44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44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44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44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44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44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4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44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44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44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4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4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44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4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44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44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4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44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44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44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4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4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4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44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4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44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44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4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44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4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4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44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44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44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4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44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4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4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4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44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44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44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4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4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4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4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44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44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44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4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4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4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4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4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4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44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44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44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44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44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44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44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44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44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44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44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44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44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44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44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44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44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44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44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44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44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44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44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44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44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44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44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44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44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44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44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44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44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44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4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4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44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44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44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44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44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44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44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44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44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44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4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4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4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44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44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4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4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4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4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44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44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44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44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44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44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44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44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4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4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4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" name="Google Shape;143;p44"/>
          <p:cNvSpPr/>
          <p:nvPr/>
        </p:nvSpPr>
        <p:spPr>
          <a:xfrm>
            <a:off x="686443" y="865625"/>
            <a:ext cx="3956400" cy="37173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44"/>
          <p:cNvSpPr/>
          <p:nvPr/>
        </p:nvSpPr>
        <p:spPr>
          <a:xfrm>
            <a:off x="539500" y="713225"/>
            <a:ext cx="3956400" cy="3717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44"/>
          <p:cNvSpPr/>
          <p:nvPr/>
        </p:nvSpPr>
        <p:spPr>
          <a:xfrm flipH="1">
            <a:off x="534555" y="3142248"/>
            <a:ext cx="2855700" cy="8151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44"/>
          <p:cNvSpPr/>
          <p:nvPr/>
        </p:nvSpPr>
        <p:spPr>
          <a:xfrm flipH="1">
            <a:off x="375463" y="2995915"/>
            <a:ext cx="2855700" cy="815100"/>
          </a:xfrm>
          <a:prstGeom prst="rect">
            <a:avLst/>
          </a:prstGeom>
          <a:solidFill>
            <a:srgbClr val="F95A61"/>
          </a:solidFill>
          <a:ln cap="flat" cmpd="sng" w="2857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" name="Google Shape;147;p44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148" name="Google Shape;148;p44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44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4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44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4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44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44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44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44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44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4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4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44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44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44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44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44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4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44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4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44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44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44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44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44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44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44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44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44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44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44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44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44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44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44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44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44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44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4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4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44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4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44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44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4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4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4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4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4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4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4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44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44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44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44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44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4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4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4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4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4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44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44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4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4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44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44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44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44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44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44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44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44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4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44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4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44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4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44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4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4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4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44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4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4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4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4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4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4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4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4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4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4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44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44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44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4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4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4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4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4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4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4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4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4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44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44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4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4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4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4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4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4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4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44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4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4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4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4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4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4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4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4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4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4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4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4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4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4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44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44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44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" name="Google Shape;280;p44"/>
          <p:cNvSpPr txBox="1"/>
          <p:nvPr>
            <p:ph type="ctrTitle"/>
          </p:nvPr>
        </p:nvSpPr>
        <p:spPr>
          <a:xfrm>
            <a:off x="892475" y="1033400"/>
            <a:ext cx="3275100" cy="176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3600"/>
              <a:buNone/>
              <a:defRPr b="1" sz="3600">
                <a:solidFill>
                  <a:srgbClr val="F95A6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 sz="52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 sz="52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 sz="52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 sz="52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 sz="52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 sz="52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 sz="52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b="1" sz="5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1" name="Google Shape;281;p44"/>
          <p:cNvSpPr txBox="1"/>
          <p:nvPr>
            <p:ph idx="1" type="subTitle"/>
          </p:nvPr>
        </p:nvSpPr>
        <p:spPr>
          <a:xfrm>
            <a:off x="892475" y="3029100"/>
            <a:ext cx="22602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accent2"/>
        </a:solidFill>
      </p:bgPr>
    </p:bg>
    <p:spTree>
      <p:nvGrpSpPr>
        <p:cNvPr id="1813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4" name="Google Shape;1814;p53"/>
          <p:cNvGrpSpPr/>
          <p:nvPr/>
        </p:nvGrpSpPr>
        <p:grpSpPr>
          <a:xfrm>
            <a:off x="7472146" y="2777442"/>
            <a:ext cx="1671850" cy="2366049"/>
            <a:chOff x="93327" y="75513"/>
            <a:chExt cx="2511793" cy="3554762"/>
          </a:xfrm>
        </p:grpSpPr>
        <p:sp>
          <p:nvSpPr>
            <p:cNvPr id="1815" name="Google Shape;1815;p53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53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53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53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53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53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53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53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53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53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53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53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53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53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53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53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53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53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53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53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53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53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53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53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53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53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53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53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53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53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53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53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53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53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53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53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53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53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53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53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53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53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53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53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53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53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53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53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53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53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53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53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53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53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53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53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53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53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53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53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53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53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53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53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53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53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53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53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53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53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53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53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53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53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53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53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53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53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53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53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53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53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53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53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53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53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53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53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53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53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53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53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53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53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53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53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53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53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53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53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53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53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53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53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53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53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53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53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53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53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53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53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53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53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53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53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53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53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53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53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53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53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53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53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53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53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53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53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53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7" name="Google Shape;1947;p53"/>
          <p:cNvSpPr/>
          <p:nvPr/>
        </p:nvSpPr>
        <p:spPr>
          <a:xfrm>
            <a:off x="1737973" y="865625"/>
            <a:ext cx="6368100" cy="37170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8" name="Google Shape;1948;p53"/>
          <p:cNvSpPr/>
          <p:nvPr/>
        </p:nvSpPr>
        <p:spPr>
          <a:xfrm>
            <a:off x="1565400" y="713225"/>
            <a:ext cx="6368100" cy="37170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9" name="Google Shape;1949;p53"/>
          <p:cNvSpPr/>
          <p:nvPr/>
        </p:nvSpPr>
        <p:spPr>
          <a:xfrm flipH="1">
            <a:off x="2663325" y="2177584"/>
            <a:ext cx="1514700" cy="5037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0" name="Google Shape;1950;p53"/>
          <p:cNvSpPr/>
          <p:nvPr/>
        </p:nvSpPr>
        <p:spPr>
          <a:xfrm flipH="1">
            <a:off x="2578937" y="2087163"/>
            <a:ext cx="1514700" cy="503700"/>
          </a:xfrm>
          <a:prstGeom prst="rect">
            <a:avLst/>
          </a:prstGeom>
          <a:solidFill>
            <a:srgbClr val="F95A61"/>
          </a:solidFill>
          <a:ln cap="flat" cmpd="sng" w="2857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1" name="Google Shape;1951;p53"/>
          <p:cNvSpPr/>
          <p:nvPr/>
        </p:nvSpPr>
        <p:spPr>
          <a:xfrm flipH="1">
            <a:off x="5420025" y="2177584"/>
            <a:ext cx="1514700" cy="5037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2" name="Google Shape;1952;p53"/>
          <p:cNvSpPr/>
          <p:nvPr/>
        </p:nvSpPr>
        <p:spPr>
          <a:xfrm flipH="1">
            <a:off x="5335637" y="2087163"/>
            <a:ext cx="1514700" cy="503700"/>
          </a:xfrm>
          <a:prstGeom prst="rect">
            <a:avLst/>
          </a:prstGeom>
          <a:solidFill>
            <a:srgbClr val="F95A61"/>
          </a:solidFill>
          <a:ln cap="flat" cmpd="sng" w="2857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3" name="Google Shape;1953;p53"/>
          <p:cNvSpPr txBox="1"/>
          <p:nvPr>
            <p:ph type="ctrTitle"/>
          </p:nvPr>
        </p:nvSpPr>
        <p:spPr>
          <a:xfrm>
            <a:off x="5478600" y="2155125"/>
            <a:ext cx="1313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54" name="Google Shape;1954;p53"/>
          <p:cNvSpPr txBox="1"/>
          <p:nvPr>
            <p:ph idx="1" type="subTitle"/>
          </p:nvPr>
        </p:nvSpPr>
        <p:spPr>
          <a:xfrm>
            <a:off x="5022688" y="2890550"/>
            <a:ext cx="2225100" cy="10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55" name="Google Shape;1955;p53"/>
          <p:cNvSpPr txBox="1"/>
          <p:nvPr>
            <p:ph idx="2" type="ctrTitle"/>
          </p:nvPr>
        </p:nvSpPr>
        <p:spPr>
          <a:xfrm>
            <a:off x="2721750" y="2155125"/>
            <a:ext cx="1313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56" name="Google Shape;1956;p53"/>
          <p:cNvSpPr txBox="1"/>
          <p:nvPr>
            <p:ph idx="3" type="subTitle"/>
          </p:nvPr>
        </p:nvSpPr>
        <p:spPr>
          <a:xfrm>
            <a:off x="2265913" y="2890550"/>
            <a:ext cx="2225100" cy="10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7" name="Google Shape;1957;p53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8" name="Google Shape;1958;p53"/>
          <p:cNvSpPr txBox="1"/>
          <p:nvPr>
            <p:ph idx="4"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cxnSp>
        <p:nvCxnSpPr>
          <p:cNvPr id="1959" name="Google Shape;1959;p53"/>
          <p:cNvCxnSpPr/>
          <p:nvPr/>
        </p:nvCxnSpPr>
        <p:spPr>
          <a:xfrm>
            <a:off x="4756820" y="995375"/>
            <a:ext cx="0" cy="3152700"/>
          </a:xfrm>
          <a:prstGeom prst="straightConnector1">
            <a:avLst/>
          </a:prstGeom>
          <a:noFill/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2"/>
        </a:solidFill>
      </p:bgPr>
    </p:bg>
    <p:spTree>
      <p:nvGrpSpPr>
        <p:cNvPr id="1960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1" name="Google Shape;1961;p54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1962" name="Google Shape;1962;p54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54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54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54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54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54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54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54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54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54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54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54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54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54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54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54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54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54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54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54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54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54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54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54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54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54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54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54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54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54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54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54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54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54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54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54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54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54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54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54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54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54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54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54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54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54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54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54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54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54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54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54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54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54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54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54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54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54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54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54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54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54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54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54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54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54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54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54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54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54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54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54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54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54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54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54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54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54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54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54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54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54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54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54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54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54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54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54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54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54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54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54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54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54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54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54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54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54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54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54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54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54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54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54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54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54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54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54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54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54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54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54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54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54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54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54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54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54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54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54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54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54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54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54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54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54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54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54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54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54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54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54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4" name="Google Shape;2094;p54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95" name="Google Shape;2095;p54"/>
          <p:cNvGrpSpPr/>
          <p:nvPr/>
        </p:nvGrpSpPr>
        <p:grpSpPr>
          <a:xfrm>
            <a:off x="960014" y="708150"/>
            <a:ext cx="7755978" cy="3869400"/>
            <a:chOff x="1193300" y="708150"/>
            <a:chExt cx="7411350" cy="3869400"/>
          </a:xfrm>
        </p:grpSpPr>
        <p:sp>
          <p:nvSpPr>
            <p:cNvPr id="2096" name="Google Shape;2096;p54"/>
            <p:cNvSpPr/>
            <p:nvPr/>
          </p:nvSpPr>
          <p:spPr>
            <a:xfrm>
              <a:off x="1345550" y="860550"/>
              <a:ext cx="7259100" cy="3717000"/>
            </a:xfrm>
            <a:prstGeom prst="rect">
              <a:avLst/>
            </a:prstGeom>
            <a:solidFill>
              <a:srgbClr val="F95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54"/>
            <p:cNvSpPr/>
            <p:nvPr/>
          </p:nvSpPr>
          <p:spPr>
            <a:xfrm>
              <a:off x="1193300" y="708150"/>
              <a:ext cx="7259100" cy="37170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8" name="Google Shape;2098;p54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2099" name="Shape 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" name="Google Shape;2100;p55"/>
          <p:cNvSpPr/>
          <p:nvPr/>
        </p:nvSpPr>
        <p:spPr>
          <a:xfrm>
            <a:off x="6736050" y="150"/>
            <a:ext cx="24078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01" name="Google Shape;2101;p55"/>
          <p:cNvGrpSpPr/>
          <p:nvPr/>
        </p:nvGrpSpPr>
        <p:grpSpPr>
          <a:xfrm>
            <a:off x="7472146" y="2777442"/>
            <a:ext cx="1671850" cy="2366049"/>
            <a:chOff x="93327" y="75513"/>
            <a:chExt cx="2511793" cy="3554762"/>
          </a:xfrm>
        </p:grpSpPr>
        <p:sp>
          <p:nvSpPr>
            <p:cNvPr id="2102" name="Google Shape;2102;p55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55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55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55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55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55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55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55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55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55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55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55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55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55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55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55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55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55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55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55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55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55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55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55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55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55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55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55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55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55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55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55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55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55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55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55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55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55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55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55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55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55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55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55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55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55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55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55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55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55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55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55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55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55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55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55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55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55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55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55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55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55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55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55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55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55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55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55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55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55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55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55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55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55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55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55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55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55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55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55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55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55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55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55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55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55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55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55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55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55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55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55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55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55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55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55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55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55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55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55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55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55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34" name="Google Shape;2234;p55"/>
          <p:cNvSpPr/>
          <p:nvPr/>
        </p:nvSpPr>
        <p:spPr>
          <a:xfrm flipH="1">
            <a:off x="6092100" y="802100"/>
            <a:ext cx="2331900" cy="22701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5" name="Google Shape;2235;p55"/>
          <p:cNvSpPr/>
          <p:nvPr/>
        </p:nvSpPr>
        <p:spPr>
          <a:xfrm flipH="1">
            <a:off x="5638425" y="711150"/>
            <a:ext cx="2690400" cy="22479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6" name="Google Shape;2236;p55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7" name="Google Shape;2237;p55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38" name="Google Shape;2238;p55"/>
          <p:cNvSpPr txBox="1"/>
          <p:nvPr>
            <p:ph idx="1" type="subTitle"/>
          </p:nvPr>
        </p:nvSpPr>
        <p:spPr>
          <a:xfrm>
            <a:off x="5779725" y="915250"/>
            <a:ext cx="19347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239" name="Google Shape;2239;p55"/>
          <p:cNvSpPr txBox="1"/>
          <p:nvPr>
            <p:ph idx="2" type="subTitle"/>
          </p:nvPr>
        </p:nvSpPr>
        <p:spPr>
          <a:xfrm>
            <a:off x="5779725" y="1183150"/>
            <a:ext cx="2407800" cy="16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2"/>
        </a:solidFill>
      </p:bgPr>
    </p:bg>
    <p:spTree>
      <p:nvGrpSpPr>
        <p:cNvPr id="2240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1" name="Google Shape;2241;p56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2242" name="Google Shape;2242;p56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56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56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56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56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56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56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56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56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56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56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56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56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56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56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56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56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56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56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56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56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56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56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56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56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56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56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56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6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56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56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6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56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56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6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6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6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6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56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56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6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56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56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6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56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56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56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56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56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56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56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56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56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56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56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56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56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56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56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56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56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56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56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56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56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56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56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56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56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56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56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56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56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56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56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56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56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56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56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56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56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56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56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74" name="Google Shape;2374;p56"/>
          <p:cNvSpPr/>
          <p:nvPr/>
        </p:nvSpPr>
        <p:spPr>
          <a:xfrm>
            <a:off x="1737973" y="865625"/>
            <a:ext cx="6368100" cy="3717000"/>
          </a:xfrm>
          <a:prstGeom prst="rect">
            <a:avLst/>
          </a:prstGeom>
          <a:solidFill>
            <a:schemeClr val="accen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5" name="Google Shape;2375;p56"/>
          <p:cNvSpPr/>
          <p:nvPr/>
        </p:nvSpPr>
        <p:spPr>
          <a:xfrm>
            <a:off x="1565400" y="713225"/>
            <a:ext cx="6368100" cy="3717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6" name="Google Shape;2376;p56"/>
          <p:cNvSpPr/>
          <p:nvPr/>
        </p:nvSpPr>
        <p:spPr>
          <a:xfrm flipH="1">
            <a:off x="3513791" y="3237025"/>
            <a:ext cx="2648700" cy="50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7" name="Google Shape;2377;p56"/>
          <p:cNvSpPr/>
          <p:nvPr/>
        </p:nvSpPr>
        <p:spPr>
          <a:xfrm flipH="1">
            <a:off x="3439045" y="3146603"/>
            <a:ext cx="2648700" cy="503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8" name="Google Shape;2378;p56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9" name="Google Shape;2379;p56"/>
          <p:cNvSpPr txBox="1"/>
          <p:nvPr>
            <p:ph idx="1" type="subTitle"/>
          </p:nvPr>
        </p:nvSpPr>
        <p:spPr>
          <a:xfrm>
            <a:off x="2686500" y="1546813"/>
            <a:ext cx="4153800" cy="14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80" name="Google Shape;2380;p56"/>
          <p:cNvSpPr txBox="1"/>
          <p:nvPr>
            <p:ph type="title"/>
          </p:nvPr>
        </p:nvSpPr>
        <p:spPr>
          <a:xfrm>
            <a:off x="3512325" y="3204888"/>
            <a:ext cx="24921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8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57"/>
          <p:cNvSpPr/>
          <p:nvPr/>
        </p:nvSpPr>
        <p:spPr>
          <a:xfrm>
            <a:off x="150" y="150"/>
            <a:ext cx="3275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83" name="Google Shape;2383;p57"/>
          <p:cNvGrpSpPr/>
          <p:nvPr/>
        </p:nvGrpSpPr>
        <p:grpSpPr>
          <a:xfrm>
            <a:off x="-4" y="2777442"/>
            <a:ext cx="1671850" cy="2366049"/>
            <a:chOff x="93327" y="75513"/>
            <a:chExt cx="2511793" cy="3554762"/>
          </a:xfrm>
        </p:grpSpPr>
        <p:sp>
          <p:nvSpPr>
            <p:cNvPr id="2384" name="Google Shape;2384;p57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57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57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57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57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57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57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57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57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57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57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57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57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57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57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57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57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57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57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57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57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57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57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57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57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57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57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57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57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57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57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57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57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57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57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57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57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57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57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57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57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57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57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57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57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57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57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57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57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57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57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57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57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57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57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57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57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57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57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57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57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57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57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57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57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57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57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57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57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57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57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57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57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57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57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57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57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57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57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57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57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57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57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57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57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57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57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57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57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57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57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57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57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57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57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57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57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57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57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57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57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57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57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57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57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57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57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57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57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57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57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57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57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57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57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57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57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57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57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57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57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57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57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57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57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57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57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57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57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57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57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57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6" name="Google Shape;2516;p57"/>
          <p:cNvGrpSpPr/>
          <p:nvPr/>
        </p:nvGrpSpPr>
        <p:grpSpPr>
          <a:xfrm>
            <a:off x="7472146" y="2797492"/>
            <a:ext cx="1671850" cy="2366049"/>
            <a:chOff x="93327" y="75513"/>
            <a:chExt cx="2511793" cy="3554762"/>
          </a:xfrm>
        </p:grpSpPr>
        <p:sp>
          <p:nvSpPr>
            <p:cNvPr id="2517" name="Google Shape;2517;p57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57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57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57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57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57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57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57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57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57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57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57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57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57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57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57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57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57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57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57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57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57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57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57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57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57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57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57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57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57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57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57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57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57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57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57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57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57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57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57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57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57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57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57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57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57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57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57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57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57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57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57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57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57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57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57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57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57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57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57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57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57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57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57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57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57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57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57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57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57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57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57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57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57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57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57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57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57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57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57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57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57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57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57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57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57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57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57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57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57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57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57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57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57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57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57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57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57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57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57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57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57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57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57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57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57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57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57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57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57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57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57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57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57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57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57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57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57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57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57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57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57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57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57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57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57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57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57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57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57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57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57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9" name="Google Shape;2649;p57"/>
          <p:cNvSpPr/>
          <p:nvPr/>
        </p:nvSpPr>
        <p:spPr>
          <a:xfrm>
            <a:off x="872400" y="1760249"/>
            <a:ext cx="7551600" cy="18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0" name="Google Shape;2650;p57"/>
          <p:cNvSpPr/>
          <p:nvPr/>
        </p:nvSpPr>
        <p:spPr>
          <a:xfrm>
            <a:off x="720000" y="1581149"/>
            <a:ext cx="7551600" cy="18096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1" name="Google Shape;2651;p57"/>
          <p:cNvSpPr txBox="1"/>
          <p:nvPr>
            <p:ph hasCustomPrompt="1" type="title"/>
          </p:nvPr>
        </p:nvSpPr>
        <p:spPr>
          <a:xfrm>
            <a:off x="1104875" y="1852950"/>
            <a:ext cx="67818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Font typeface="Roboto Slab"/>
              <a:buNone/>
              <a:defRPr b="1" sz="72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Font typeface="Roboto Slab"/>
              <a:buNone/>
              <a:defRPr b="1" sz="72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Font typeface="Roboto Slab"/>
              <a:buNone/>
              <a:defRPr b="1" sz="72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Font typeface="Roboto Slab"/>
              <a:buNone/>
              <a:defRPr b="1" sz="72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Font typeface="Roboto Slab"/>
              <a:buNone/>
              <a:defRPr b="1" sz="72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Font typeface="Roboto Slab"/>
              <a:buNone/>
              <a:defRPr b="1" sz="72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Font typeface="Roboto Slab"/>
              <a:buNone/>
              <a:defRPr b="1" sz="72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Font typeface="Roboto Slab"/>
              <a:buNone/>
              <a:defRPr b="1" sz="72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t>xx%</a:t>
            </a:r>
          </a:p>
        </p:txBody>
      </p:sp>
      <p:sp>
        <p:nvSpPr>
          <p:cNvPr id="2652" name="Google Shape;2652;p57"/>
          <p:cNvSpPr txBox="1"/>
          <p:nvPr>
            <p:ph idx="1" type="subTitle"/>
          </p:nvPr>
        </p:nvSpPr>
        <p:spPr>
          <a:xfrm>
            <a:off x="2171700" y="2764950"/>
            <a:ext cx="46482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95A61"/>
        </a:solidFill>
      </p:bgPr>
    </p:bg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TITLE_1_1">
    <p:bg>
      <p:bgPr>
        <a:solidFill>
          <a:schemeClr val="accent2"/>
        </a:solidFill>
      </p:bgPr>
    </p:bg>
    <p:spTree>
      <p:nvGrpSpPr>
        <p:cNvPr id="2654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5" name="Google Shape;2655;p59"/>
          <p:cNvGrpSpPr/>
          <p:nvPr/>
        </p:nvGrpSpPr>
        <p:grpSpPr>
          <a:xfrm>
            <a:off x="7472146" y="2777442"/>
            <a:ext cx="1671850" cy="2366049"/>
            <a:chOff x="93327" y="75513"/>
            <a:chExt cx="2511793" cy="3554762"/>
          </a:xfrm>
        </p:grpSpPr>
        <p:sp>
          <p:nvSpPr>
            <p:cNvPr id="2656" name="Google Shape;2656;p59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59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59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59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59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59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59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59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59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59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59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59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59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59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59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59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59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59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59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59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59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59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59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59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59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59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59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59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59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59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59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59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59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59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59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59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59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59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59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59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59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59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59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59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59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59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59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59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59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59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59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59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59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59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59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59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59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59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59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59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59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59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59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59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59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59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59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59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59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59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59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59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59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59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59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59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59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59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59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59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59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59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59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59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59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59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59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59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59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59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59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59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59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59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59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59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59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59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59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59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59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59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59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59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59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59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59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59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59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59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59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59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59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59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59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59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59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59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59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59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59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59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59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59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59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59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59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59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59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59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59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59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88" name="Google Shape;2788;p59"/>
          <p:cNvGrpSpPr/>
          <p:nvPr/>
        </p:nvGrpSpPr>
        <p:grpSpPr>
          <a:xfrm>
            <a:off x="960014" y="708150"/>
            <a:ext cx="7755978" cy="3869400"/>
            <a:chOff x="1193300" y="708150"/>
            <a:chExt cx="7411350" cy="3869400"/>
          </a:xfrm>
        </p:grpSpPr>
        <p:sp>
          <p:nvSpPr>
            <p:cNvPr id="2789" name="Google Shape;2789;p59"/>
            <p:cNvSpPr/>
            <p:nvPr/>
          </p:nvSpPr>
          <p:spPr>
            <a:xfrm>
              <a:off x="1345550" y="860550"/>
              <a:ext cx="7259100" cy="3717000"/>
            </a:xfrm>
            <a:prstGeom prst="rect">
              <a:avLst/>
            </a:prstGeom>
            <a:solidFill>
              <a:schemeClr val="accent1"/>
            </a:solidFill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59"/>
            <p:cNvSpPr/>
            <p:nvPr/>
          </p:nvSpPr>
          <p:spPr>
            <a:xfrm>
              <a:off x="1193300" y="708150"/>
              <a:ext cx="7259100" cy="3717000"/>
            </a:xfrm>
            <a:prstGeom prst="rect">
              <a:avLst/>
            </a:prstGeom>
            <a:solidFill>
              <a:schemeClr val="accent4"/>
            </a:solidFill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91" name="Google Shape;2791;p59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2" name="Google Shape;2792;p59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93" name="Google Shape;2793;p59"/>
          <p:cNvSpPr txBox="1"/>
          <p:nvPr>
            <p:ph idx="2" type="ctrTitle"/>
          </p:nvPr>
        </p:nvSpPr>
        <p:spPr>
          <a:xfrm>
            <a:off x="1143475" y="1418113"/>
            <a:ext cx="23163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794" name="Google Shape;2794;p59"/>
          <p:cNvSpPr txBox="1"/>
          <p:nvPr>
            <p:ph idx="1" type="subTitle"/>
          </p:nvPr>
        </p:nvSpPr>
        <p:spPr>
          <a:xfrm>
            <a:off x="1143413" y="1747888"/>
            <a:ext cx="23163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95" name="Google Shape;2795;p59"/>
          <p:cNvSpPr txBox="1"/>
          <p:nvPr>
            <p:ph idx="3" type="title"/>
          </p:nvPr>
        </p:nvSpPr>
        <p:spPr>
          <a:xfrm>
            <a:off x="1639200" y="1087563"/>
            <a:ext cx="13248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96" name="Google Shape;2796;p59"/>
          <p:cNvSpPr txBox="1"/>
          <p:nvPr>
            <p:ph idx="4" type="ctrTitle"/>
          </p:nvPr>
        </p:nvSpPr>
        <p:spPr>
          <a:xfrm>
            <a:off x="1143425" y="3139363"/>
            <a:ext cx="23163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797" name="Google Shape;2797;p59"/>
          <p:cNvSpPr txBox="1"/>
          <p:nvPr>
            <p:ph idx="5" type="subTitle"/>
          </p:nvPr>
        </p:nvSpPr>
        <p:spPr>
          <a:xfrm>
            <a:off x="1143399" y="3488288"/>
            <a:ext cx="23163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98" name="Google Shape;2798;p59"/>
          <p:cNvSpPr txBox="1"/>
          <p:nvPr>
            <p:ph idx="6" type="title"/>
          </p:nvPr>
        </p:nvSpPr>
        <p:spPr>
          <a:xfrm>
            <a:off x="1639175" y="2790475"/>
            <a:ext cx="13248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99" name="Google Shape;2799;p59"/>
          <p:cNvSpPr txBox="1"/>
          <p:nvPr>
            <p:ph idx="7" type="ctrTitle"/>
          </p:nvPr>
        </p:nvSpPr>
        <p:spPr>
          <a:xfrm>
            <a:off x="3600175" y="1418113"/>
            <a:ext cx="23163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800" name="Google Shape;2800;p59"/>
          <p:cNvSpPr txBox="1"/>
          <p:nvPr>
            <p:ph idx="8" type="subTitle"/>
          </p:nvPr>
        </p:nvSpPr>
        <p:spPr>
          <a:xfrm>
            <a:off x="3600175" y="1747888"/>
            <a:ext cx="23163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01" name="Google Shape;2801;p59"/>
          <p:cNvSpPr txBox="1"/>
          <p:nvPr>
            <p:ph idx="9" type="title"/>
          </p:nvPr>
        </p:nvSpPr>
        <p:spPr>
          <a:xfrm>
            <a:off x="4095950" y="1087563"/>
            <a:ext cx="13248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02" name="Google Shape;2802;p59"/>
          <p:cNvSpPr txBox="1"/>
          <p:nvPr>
            <p:ph idx="13" type="ctrTitle"/>
          </p:nvPr>
        </p:nvSpPr>
        <p:spPr>
          <a:xfrm>
            <a:off x="3600179" y="3139363"/>
            <a:ext cx="23163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803" name="Google Shape;2803;p59"/>
          <p:cNvSpPr txBox="1"/>
          <p:nvPr>
            <p:ph idx="14" type="subTitle"/>
          </p:nvPr>
        </p:nvSpPr>
        <p:spPr>
          <a:xfrm>
            <a:off x="3600163" y="3488263"/>
            <a:ext cx="23163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04" name="Google Shape;2804;p59"/>
          <p:cNvSpPr txBox="1"/>
          <p:nvPr>
            <p:ph idx="15" type="title"/>
          </p:nvPr>
        </p:nvSpPr>
        <p:spPr>
          <a:xfrm>
            <a:off x="4095930" y="2790462"/>
            <a:ext cx="13248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05" name="Google Shape;2805;p59"/>
          <p:cNvSpPr txBox="1"/>
          <p:nvPr>
            <p:ph idx="16" type="ctrTitle"/>
          </p:nvPr>
        </p:nvSpPr>
        <p:spPr>
          <a:xfrm>
            <a:off x="6056925" y="1418113"/>
            <a:ext cx="23163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806" name="Google Shape;2806;p59"/>
          <p:cNvSpPr txBox="1"/>
          <p:nvPr>
            <p:ph idx="17" type="subTitle"/>
          </p:nvPr>
        </p:nvSpPr>
        <p:spPr>
          <a:xfrm>
            <a:off x="6056900" y="1747888"/>
            <a:ext cx="23163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07" name="Google Shape;2807;p59"/>
          <p:cNvSpPr txBox="1"/>
          <p:nvPr>
            <p:ph idx="18" type="title"/>
          </p:nvPr>
        </p:nvSpPr>
        <p:spPr>
          <a:xfrm>
            <a:off x="6552675" y="1087563"/>
            <a:ext cx="13248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08" name="Google Shape;2808;p59"/>
          <p:cNvSpPr txBox="1"/>
          <p:nvPr>
            <p:ph idx="19" type="ctrTitle"/>
          </p:nvPr>
        </p:nvSpPr>
        <p:spPr>
          <a:xfrm>
            <a:off x="6056946" y="3139363"/>
            <a:ext cx="23163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809" name="Google Shape;2809;p59"/>
          <p:cNvSpPr txBox="1"/>
          <p:nvPr>
            <p:ph idx="20" type="subTitle"/>
          </p:nvPr>
        </p:nvSpPr>
        <p:spPr>
          <a:xfrm>
            <a:off x="6056925" y="3488263"/>
            <a:ext cx="23163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10" name="Google Shape;2810;p59"/>
          <p:cNvSpPr txBox="1"/>
          <p:nvPr>
            <p:ph idx="21" type="title"/>
          </p:nvPr>
        </p:nvSpPr>
        <p:spPr>
          <a:xfrm>
            <a:off x="6552697" y="2790475"/>
            <a:ext cx="1324800" cy="3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b="1" sz="36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18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TITLE_1_1_2">
    <p:bg>
      <p:bgPr>
        <a:solidFill>
          <a:schemeClr val="accent2"/>
        </a:solidFill>
      </p:bgPr>
    </p:bg>
    <p:spTree>
      <p:nvGrpSpPr>
        <p:cNvPr id="2811" name="Shape 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2" name="Google Shape;2812;p60"/>
          <p:cNvGrpSpPr/>
          <p:nvPr/>
        </p:nvGrpSpPr>
        <p:grpSpPr>
          <a:xfrm>
            <a:off x="7472146" y="2777442"/>
            <a:ext cx="1671850" cy="2366049"/>
            <a:chOff x="93327" y="75513"/>
            <a:chExt cx="2511793" cy="3554762"/>
          </a:xfrm>
        </p:grpSpPr>
        <p:sp>
          <p:nvSpPr>
            <p:cNvPr id="2813" name="Google Shape;2813;p60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60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60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60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60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60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60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60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60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60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60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60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60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60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60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60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60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60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60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60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60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60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60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60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60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60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60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60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60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60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60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60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60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60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60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60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60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60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60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60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60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60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60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60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60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60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60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60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60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60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60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60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60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60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60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60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60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60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60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60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60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60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60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60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60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60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60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60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60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60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60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60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60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60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60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60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60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60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60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60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60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60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60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60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60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60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60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60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60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60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60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60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60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60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60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60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60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60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60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60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60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60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60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60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60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60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60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60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60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60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60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60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60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60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60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60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60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60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60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60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60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60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60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60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60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60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60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60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60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60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60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60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45" name="Google Shape;2945;p60"/>
          <p:cNvSpPr/>
          <p:nvPr/>
        </p:nvSpPr>
        <p:spPr>
          <a:xfrm>
            <a:off x="4095641" y="865625"/>
            <a:ext cx="4582500" cy="371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6" name="Google Shape;2946;p60"/>
          <p:cNvSpPr/>
          <p:nvPr/>
        </p:nvSpPr>
        <p:spPr>
          <a:xfrm>
            <a:off x="3932996" y="713225"/>
            <a:ext cx="4582500" cy="3717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7" name="Google Shape;2947;p60"/>
          <p:cNvSpPr txBox="1"/>
          <p:nvPr>
            <p:ph idx="1" type="subTitle"/>
          </p:nvPr>
        </p:nvSpPr>
        <p:spPr>
          <a:xfrm>
            <a:off x="4128270" y="1185900"/>
            <a:ext cx="16965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948" name="Google Shape;2948;p60"/>
          <p:cNvSpPr txBox="1"/>
          <p:nvPr>
            <p:ph idx="2" type="subTitle"/>
          </p:nvPr>
        </p:nvSpPr>
        <p:spPr>
          <a:xfrm>
            <a:off x="4128270" y="3251312"/>
            <a:ext cx="16965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949" name="Google Shape;2949;p60"/>
          <p:cNvSpPr txBox="1"/>
          <p:nvPr>
            <p:ph idx="3" type="subTitle"/>
          </p:nvPr>
        </p:nvSpPr>
        <p:spPr>
          <a:xfrm>
            <a:off x="6629740" y="1185900"/>
            <a:ext cx="16965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950" name="Google Shape;2950;p60"/>
          <p:cNvSpPr txBox="1"/>
          <p:nvPr>
            <p:ph idx="4" type="subTitle"/>
          </p:nvPr>
        </p:nvSpPr>
        <p:spPr>
          <a:xfrm>
            <a:off x="6629740" y="3251312"/>
            <a:ext cx="16965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951" name="Google Shape;2951;p60"/>
          <p:cNvSpPr txBox="1"/>
          <p:nvPr>
            <p:ph idx="5" type="subTitle"/>
          </p:nvPr>
        </p:nvSpPr>
        <p:spPr>
          <a:xfrm>
            <a:off x="3521100" y="539275"/>
            <a:ext cx="14598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2" name="Google Shape;2952;p60"/>
          <p:cNvSpPr txBox="1"/>
          <p:nvPr>
            <p:ph idx="6" type="subTitle"/>
          </p:nvPr>
        </p:nvSpPr>
        <p:spPr>
          <a:xfrm>
            <a:off x="3521100" y="2618562"/>
            <a:ext cx="14598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3" name="Google Shape;2953;p60"/>
          <p:cNvSpPr txBox="1"/>
          <p:nvPr>
            <p:ph idx="7" type="subTitle"/>
          </p:nvPr>
        </p:nvSpPr>
        <p:spPr>
          <a:xfrm>
            <a:off x="6022569" y="539275"/>
            <a:ext cx="14598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4" name="Google Shape;2954;p60"/>
          <p:cNvSpPr txBox="1"/>
          <p:nvPr>
            <p:ph idx="8" type="subTitle"/>
          </p:nvPr>
        </p:nvSpPr>
        <p:spPr>
          <a:xfrm>
            <a:off x="6022569" y="2618562"/>
            <a:ext cx="14598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5" name="Google Shape;2955;p60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6" name="Google Shape;2956;p60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18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TITLE_1_1_2_1">
    <p:bg>
      <p:bgPr>
        <a:solidFill>
          <a:schemeClr val="accent2"/>
        </a:solidFill>
      </p:bgPr>
    </p:bg>
    <p:spTree>
      <p:nvGrpSpPr>
        <p:cNvPr id="2957" name="Shape 2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8" name="Google Shape;2958;p61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2959" name="Google Shape;2959;p61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61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61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61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61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61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61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61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61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61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61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61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61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61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61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61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61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61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61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61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61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61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61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61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61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61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61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61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61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61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61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61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61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61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61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61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61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61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61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61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61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61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61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61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61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61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61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61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61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61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61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61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61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61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61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p61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61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61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61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61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61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61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61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61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61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61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61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61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61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61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61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61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61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61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61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61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61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61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61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61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61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61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61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61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61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61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61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61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61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61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61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61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61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61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61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61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61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61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61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61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61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61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61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61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61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61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61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61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61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61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61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61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61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61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61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61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61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61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61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61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61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61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61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61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61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61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61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61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61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61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61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61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1" name="Google Shape;3091;p61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2" name="Google Shape;3092;p61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3" name="Google Shape;3093;p61"/>
          <p:cNvSpPr/>
          <p:nvPr/>
        </p:nvSpPr>
        <p:spPr>
          <a:xfrm>
            <a:off x="4095641" y="865625"/>
            <a:ext cx="4582500" cy="371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4" name="Google Shape;3094;p61"/>
          <p:cNvSpPr/>
          <p:nvPr/>
        </p:nvSpPr>
        <p:spPr>
          <a:xfrm>
            <a:off x="3932996" y="713225"/>
            <a:ext cx="4582500" cy="3717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18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1_1_2_1_1">
    <p:spTree>
      <p:nvGrpSpPr>
        <p:cNvPr id="3095" name="Shape 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6" name="Google Shape;3096;p62"/>
          <p:cNvGrpSpPr/>
          <p:nvPr/>
        </p:nvGrpSpPr>
        <p:grpSpPr>
          <a:xfrm>
            <a:off x="-194733" y="3389400"/>
            <a:ext cx="5689963" cy="1393100"/>
            <a:chOff x="-194733" y="3389400"/>
            <a:chExt cx="5689963" cy="1393100"/>
          </a:xfrm>
        </p:grpSpPr>
        <p:sp>
          <p:nvSpPr>
            <p:cNvPr id="3097" name="Google Shape;3097;p62"/>
            <p:cNvSpPr/>
            <p:nvPr/>
          </p:nvSpPr>
          <p:spPr>
            <a:xfrm flipH="1">
              <a:off x="-38570" y="3601400"/>
              <a:ext cx="5533800" cy="1181100"/>
            </a:xfrm>
            <a:prstGeom prst="rect">
              <a:avLst/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62"/>
            <p:cNvSpPr/>
            <p:nvPr/>
          </p:nvSpPr>
          <p:spPr>
            <a:xfrm flipH="1">
              <a:off x="-194733" y="3389400"/>
              <a:ext cx="5533800" cy="1181100"/>
            </a:xfrm>
            <a:prstGeom prst="rect">
              <a:avLst/>
            </a:prstGeom>
            <a:solidFill>
              <a:srgbClr val="F95A61"/>
            </a:solidFill>
            <a:ln cap="flat" cmpd="sng" w="2857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9" name="Google Shape;3099;p62"/>
          <p:cNvSpPr txBox="1"/>
          <p:nvPr>
            <p:ph type="title"/>
          </p:nvPr>
        </p:nvSpPr>
        <p:spPr>
          <a:xfrm>
            <a:off x="720000" y="3389400"/>
            <a:ext cx="4271100" cy="118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b="1" sz="27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18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F95A6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45"/>
          <p:cNvGrpSpPr/>
          <p:nvPr/>
        </p:nvGrpSpPr>
        <p:grpSpPr>
          <a:xfrm>
            <a:off x="-4" y="-8"/>
            <a:ext cx="1671850" cy="2366049"/>
            <a:chOff x="93327" y="75513"/>
            <a:chExt cx="2511793" cy="3554762"/>
          </a:xfrm>
        </p:grpSpPr>
        <p:sp>
          <p:nvSpPr>
            <p:cNvPr id="284" name="Google Shape;284;p45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5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5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5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45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45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45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45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45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45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45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45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45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45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45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45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45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45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45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45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45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45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5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5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5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5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5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5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5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5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5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45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5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5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5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45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5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5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5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5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5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5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45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45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45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45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45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45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45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45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45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45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45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45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45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45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45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45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45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5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5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45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45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45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5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5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45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45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5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45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45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45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45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45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45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45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45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45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45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45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5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5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45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45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45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45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45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45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45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45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5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45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45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5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5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5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5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5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5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5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5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5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5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5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5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5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5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5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5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5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5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5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5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5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5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5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5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5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5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45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5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45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5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45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45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45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45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45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45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45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5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5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" name="Google Shape;416;p45"/>
          <p:cNvGrpSpPr/>
          <p:nvPr/>
        </p:nvGrpSpPr>
        <p:grpSpPr>
          <a:xfrm>
            <a:off x="7472146" y="2777567"/>
            <a:ext cx="1671850" cy="2366049"/>
            <a:chOff x="93327" y="75513"/>
            <a:chExt cx="2511793" cy="3554762"/>
          </a:xfrm>
        </p:grpSpPr>
        <p:sp>
          <p:nvSpPr>
            <p:cNvPr id="417" name="Google Shape;417;p45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5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45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45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45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45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45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45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45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5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45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45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45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5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5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5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5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5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5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5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5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5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45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5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45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5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5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5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45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5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5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5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5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5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45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45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5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45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45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45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5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5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45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45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45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45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45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45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45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45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45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45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45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45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45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45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45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45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45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45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45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45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45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45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45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45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45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45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45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45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45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45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45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45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45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45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45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45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45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45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45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45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45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45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45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45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45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45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45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45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45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45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45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45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45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45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45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45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45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45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45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45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45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45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45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45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45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45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45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45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45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45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45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45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45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45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45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45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45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45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45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45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45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45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45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45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45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45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45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45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45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45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9" name="Google Shape;549;p45"/>
          <p:cNvSpPr/>
          <p:nvPr/>
        </p:nvSpPr>
        <p:spPr>
          <a:xfrm>
            <a:off x="1737973" y="865625"/>
            <a:ext cx="6368100" cy="37170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45"/>
          <p:cNvSpPr/>
          <p:nvPr/>
        </p:nvSpPr>
        <p:spPr>
          <a:xfrm>
            <a:off x="1565400" y="713225"/>
            <a:ext cx="6368100" cy="37170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45"/>
          <p:cNvSpPr txBox="1"/>
          <p:nvPr>
            <p:ph type="title"/>
          </p:nvPr>
        </p:nvSpPr>
        <p:spPr>
          <a:xfrm>
            <a:off x="2293000" y="1615950"/>
            <a:ext cx="48897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6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1_1_1_1">
    <p:bg>
      <p:bgPr>
        <a:solidFill>
          <a:schemeClr val="accent2"/>
        </a:solidFill>
      </p:bgPr>
    </p:bg>
    <p:spTree>
      <p:nvGrpSpPr>
        <p:cNvPr id="3100" name="Shape 3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1" name="Google Shape;3101;p63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3102" name="Google Shape;3102;p63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63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63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63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63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63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63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63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63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63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63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63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63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63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63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63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63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63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63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63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63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63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63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63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63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63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63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63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63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63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63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63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63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63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63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63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63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63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63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63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63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63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63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63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63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63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63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63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63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63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63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63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63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63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63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63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63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63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63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63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63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63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63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63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63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63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63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63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63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63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63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63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63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63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63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63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63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63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63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63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63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63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63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63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63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63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63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63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63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63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63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63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63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63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63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63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63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63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63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63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63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63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63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63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63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63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63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63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63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63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63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63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63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63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63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63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63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63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63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63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63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63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63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63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63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63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63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63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63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63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63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63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4" name="Google Shape;3234;p63"/>
          <p:cNvGrpSpPr/>
          <p:nvPr/>
        </p:nvGrpSpPr>
        <p:grpSpPr>
          <a:xfrm>
            <a:off x="960014" y="708150"/>
            <a:ext cx="7755978" cy="3869400"/>
            <a:chOff x="1193300" y="708150"/>
            <a:chExt cx="7411350" cy="3869400"/>
          </a:xfrm>
        </p:grpSpPr>
        <p:sp>
          <p:nvSpPr>
            <p:cNvPr id="3235" name="Google Shape;3235;p63"/>
            <p:cNvSpPr/>
            <p:nvPr/>
          </p:nvSpPr>
          <p:spPr>
            <a:xfrm>
              <a:off x="1345550" y="860550"/>
              <a:ext cx="7259100" cy="3717000"/>
            </a:xfrm>
            <a:prstGeom prst="rect">
              <a:avLst/>
            </a:prstGeom>
            <a:solidFill>
              <a:schemeClr val="accent1"/>
            </a:solidFill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63"/>
            <p:cNvSpPr/>
            <p:nvPr/>
          </p:nvSpPr>
          <p:spPr>
            <a:xfrm>
              <a:off x="1193300" y="708150"/>
              <a:ext cx="7259100" cy="3717000"/>
            </a:xfrm>
            <a:prstGeom prst="rect">
              <a:avLst/>
            </a:prstGeom>
            <a:solidFill>
              <a:schemeClr val="accent4"/>
            </a:solidFill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7" name="Google Shape;3237;p63"/>
          <p:cNvGrpSpPr/>
          <p:nvPr/>
        </p:nvGrpSpPr>
        <p:grpSpPr>
          <a:xfrm>
            <a:off x="3808050" y="2281900"/>
            <a:ext cx="1892051" cy="594122"/>
            <a:chOff x="3808100" y="2281900"/>
            <a:chExt cx="1892051" cy="594122"/>
          </a:xfrm>
        </p:grpSpPr>
        <p:sp>
          <p:nvSpPr>
            <p:cNvPr id="3238" name="Google Shape;3238;p63"/>
            <p:cNvSpPr/>
            <p:nvPr/>
          </p:nvSpPr>
          <p:spPr>
            <a:xfrm flipH="1">
              <a:off x="3907951" y="2372322"/>
              <a:ext cx="1792200" cy="503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63"/>
            <p:cNvSpPr/>
            <p:nvPr/>
          </p:nvSpPr>
          <p:spPr>
            <a:xfrm flipH="1">
              <a:off x="3808100" y="2281900"/>
              <a:ext cx="1792200" cy="503700"/>
            </a:xfrm>
            <a:prstGeom prst="rect">
              <a:avLst/>
            </a:prstGeom>
            <a:solidFill>
              <a:schemeClr val="accent2"/>
            </a:solidFill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0" name="Google Shape;3240;p63"/>
          <p:cNvGrpSpPr/>
          <p:nvPr/>
        </p:nvGrpSpPr>
        <p:grpSpPr>
          <a:xfrm>
            <a:off x="1411350" y="2281900"/>
            <a:ext cx="1892051" cy="594122"/>
            <a:chOff x="1411350" y="2281900"/>
            <a:chExt cx="1892051" cy="594122"/>
          </a:xfrm>
        </p:grpSpPr>
        <p:sp>
          <p:nvSpPr>
            <p:cNvPr id="3241" name="Google Shape;3241;p63"/>
            <p:cNvSpPr/>
            <p:nvPr/>
          </p:nvSpPr>
          <p:spPr>
            <a:xfrm flipH="1">
              <a:off x="1511201" y="2372322"/>
              <a:ext cx="1792200" cy="503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63"/>
            <p:cNvSpPr/>
            <p:nvPr/>
          </p:nvSpPr>
          <p:spPr>
            <a:xfrm flipH="1">
              <a:off x="1411350" y="2281900"/>
              <a:ext cx="1792200" cy="503700"/>
            </a:xfrm>
            <a:prstGeom prst="rect">
              <a:avLst/>
            </a:prstGeom>
            <a:solidFill>
              <a:schemeClr val="accent2"/>
            </a:solidFill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3" name="Google Shape;3243;p63"/>
          <p:cNvGrpSpPr/>
          <p:nvPr/>
        </p:nvGrpSpPr>
        <p:grpSpPr>
          <a:xfrm>
            <a:off x="6204850" y="2281900"/>
            <a:ext cx="1892051" cy="594122"/>
            <a:chOff x="6204850" y="2281900"/>
            <a:chExt cx="1892051" cy="594122"/>
          </a:xfrm>
        </p:grpSpPr>
        <p:sp>
          <p:nvSpPr>
            <p:cNvPr id="3244" name="Google Shape;3244;p63"/>
            <p:cNvSpPr/>
            <p:nvPr/>
          </p:nvSpPr>
          <p:spPr>
            <a:xfrm flipH="1">
              <a:off x="6304701" y="2372322"/>
              <a:ext cx="1792200" cy="503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63"/>
            <p:cNvSpPr/>
            <p:nvPr/>
          </p:nvSpPr>
          <p:spPr>
            <a:xfrm flipH="1">
              <a:off x="6204850" y="2281900"/>
              <a:ext cx="1792200" cy="503700"/>
            </a:xfrm>
            <a:prstGeom prst="rect">
              <a:avLst/>
            </a:prstGeom>
            <a:solidFill>
              <a:schemeClr val="accent2"/>
            </a:solidFill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46" name="Google Shape;3246;p63"/>
          <p:cNvSpPr txBox="1"/>
          <p:nvPr>
            <p:ph idx="1" type="subTitle"/>
          </p:nvPr>
        </p:nvSpPr>
        <p:spPr>
          <a:xfrm>
            <a:off x="1411300" y="3015750"/>
            <a:ext cx="18921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47" name="Google Shape;3247;p63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8" name="Google Shape;3248;p63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9" name="Google Shape;3249;p63"/>
          <p:cNvSpPr txBox="1"/>
          <p:nvPr>
            <p:ph idx="2" type="subTitle"/>
          </p:nvPr>
        </p:nvSpPr>
        <p:spPr>
          <a:xfrm>
            <a:off x="1459358" y="2403100"/>
            <a:ext cx="16962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250" name="Google Shape;3250;p63"/>
          <p:cNvSpPr txBox="1"/>
          <p:nvPr>
            <p:ph idx="3" type="subTitle"/>
          </p:nvPr>
        </p:nvSpPr>
        <p:spPr>
          <a:xfrm>
            <a:off x="3808000" y="3015750"/>
            <a:ext cx="18921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51" name="Google Shape;3251;p63"/>
          <p:cNvSpPr txBox="1"/>
          <p:nvPr>
            <p:ph idx="4" type="subTitle"/>
          </p:nvPr>
        </p:nvSpPr>
        <p:spPr>
          <a:xfrm>
            <a:off x="3856109" y="2403100"/>
            <a:ext cx="16962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252" name="Google Shape;3252;p63"/>
          <p:cNvSpPr txBox="1"/>
          <p:nvPr>
            <p:ph idx="5" type="subTitle"/>
          </p:nvPr>
        </p:nvSpPr>
        <p:spPr>
          <a:xfrm>
            <a:off x="6204700" y="3015750"/>
            <a:ext cx="1892100" cy="6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53" name="Google Shape;3253;p63"/>
          <p:cNvSpPr txBox="1"/>
          <p:nvPr>
            <p:ph idx="6" type="subTitle"/>
          </p:nvPr>
        </p:nvSpPr>
        <p:spPr>
          <a:xfrm>
            <a:off x="6252859" y="2403100"/>
            <a:ext cx="16962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18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">
  <p:cSld name="TITLE_1_1_1_1_1">
    <p:bg>
      <p:bgPr>
        <a:solidFill>
          <a:schemeClr val="lt1"/>
        </a:solidFill>
      </p:bgPr>
    </p:bg>
    <p:spTree>
      <p:nvGrpSpPr>
        <p:cNvPr id="3254" name="Shape 3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5" name="Google Shape;3255;p64"/>
          <p:cNvGrpSpPr/>
          <p:nvPr/>
        </p:nvGrpSpPr>
        <p:grpSpPr>
          <a:xfrm>
            <a:off x="7472146" y="2777442"/>
            <a:ext cx="1671850" cy="2366049"/>
            <a:chOff x="93327" y="75513"/>
            <a:chExt cx="2511793" cy="3554762"/>
          </a:xfrm>
        </p:grpSpPr>
        <p:sp>
          <p:nvSpPr>
            <p:cNvPr id="3256" name="Google Shape;3256;p64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64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64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64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64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64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64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64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64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64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64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64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64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64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64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64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64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64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64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64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64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64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64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64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64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64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64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64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64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64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64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64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64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64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64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64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64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64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64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64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64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64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64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64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64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64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64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64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64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64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64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64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64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64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64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64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64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64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64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64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64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64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64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64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64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64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64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64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64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64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64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64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64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64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64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64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64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64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64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64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64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64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64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64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64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64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64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64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64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64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64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64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64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64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64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64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64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64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64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64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64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64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64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64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64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64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64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64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64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64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64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64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64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64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64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64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64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64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64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64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64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64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64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64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64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64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64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64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64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64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64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64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88" name="Google Shape;3388;p64"/>
          <p:cNvGrpSpPr/>
          <p:nvPr/>
        </p:nvGrpSpPr>
        <p:grpSpPr>
          <a:xfrm>
            <a:off x="960014" y="708150"/>
            <a:ext cx="7755978" cy="3869400"/>
            <a:chOff x="1193300" y="708150"/>
            <a:chExt cx="7411350" cy="3869400"/>
          </a:xfrm>
        </p:grpSpPr>
        <p:sp>
          <p:nvSpPr>
            <p:cNvPr id="3389" name="Google Shape;3389;p64"/>
            <p:cNvSpPr/>
            <p:nvPr/>
          </p:nvSpPr>
          <p:spPr>
            <a:xfrm>
              <a:off x="1345550" y="860550"/>
              <a:ext cx="7259100" cy="3717000"/>
            </a:xfrm>
            <a:prstGeom prst="rect">
              <a:avLst/>
            </a:prstGeom>
            <a:solidFill>
              <a:srgbClr val="F95A61"/>
            </a:solidFill>
            <a:ln cap="flat" cmpd="sng" w="38100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64"/>
            <p:cNvSpPr/>
            <p:nvPr/>
          </p:nvSpPr>
          <p:spPr>
            <a:xfrm>
              <a:off x="1193300" y="708150"/>
              <a:ext cx="7259100" cy="37170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91" name="Google Shape;3391;p64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2" name="Google Shape;3392;p64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3">
  <p:cSld name="TITLE_1_1_1_1_1_1_2">
    <p:bg>
      <p:bgPr>
        <a:solidFill>
          <a:schemeClr val="accent2"/>
        </a:solidFill>
      </p:bgPr>
    </p:bg>
    <p:spTree>
      <p:nvGrpSpPr>
        <p:cNvPr id="3393" name="Shape 3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4" name="Google Shape;3394;p65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5" name="Google Shape;3395;p65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3396" name="Google Shape;3396;p65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3397" name="Google Shape;3397;p65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65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65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65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65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65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65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65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65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65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65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65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65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65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65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65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65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65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65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65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65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65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65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65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65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65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65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65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65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65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65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65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65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65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65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65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65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65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65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65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65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65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65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65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65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65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65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65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65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65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65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65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65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65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65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65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65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65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65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65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65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65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65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65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65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65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65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65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65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65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65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65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65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65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65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65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65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65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65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65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65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65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65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65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65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65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65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65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65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65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65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65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65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65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65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65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65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65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65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65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65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65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65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65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65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65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65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65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65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65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65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65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65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65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65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65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65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65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65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65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65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65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65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65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65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65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65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65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65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65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65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65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1618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subtitle">
  <p:cSld name="TITLE_1_1_1_1_1_1_1_1_1_1_1"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p66"/>
          <p:cNvSpPr/>
          <p:nvPr/>
        </p:nvSpPr>
        <p:spPr>
          <a:xfrm>
            <a:off x="686675" y="865625"/>
            <a:ext cx="5476500" cy="99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31" name="Google Shape;3531;p66"/>
          <p:cNvGrpSpPr/>
          <p:nvPr/>
        </p:nvGrpSpPr>
        <p:grpSpPr>
          <a:xfrm>
            <a:off x="7472146" y="2797492"/>
            <a:ext cx="1671850" cy="2366049"/>
            <a:chOff x="93327" y="75513"/>
            <a:chExt cx="2511793" cy="3554762"/>
          </a:xfrm>
        </p:grpSpPr>
        <p:sp>
          <p:nvSpPr>
            <p:cNvPr id="3532" name="Google Shape;3532;p66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66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66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66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66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66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66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66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66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66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66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66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66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66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66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66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66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66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66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66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66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66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66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66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66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66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66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66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66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66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66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66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66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66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66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66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66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66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66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66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66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66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66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66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66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66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66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66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66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66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66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66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66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66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66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66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66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66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66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66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66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66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66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66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66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66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66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66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66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66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66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66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66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66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66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66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66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66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66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66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66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66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66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66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66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66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66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66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66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66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66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66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66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66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66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66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66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66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66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66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66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66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66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66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66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66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66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66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66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66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66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66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66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66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66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66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66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66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66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66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66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66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66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66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66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66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66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66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66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66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66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66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4" name="Google Shape;3664;p66"/>
          <p:cNvSpPr/>
          <p:nvPr/>
        </p:nvSpPr>
        <p:spPr>
          <a:xfrm>
            <a:off x="534275" y="713225"/>
            <a:ext cx="5476500" cy="9981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5" name="Google Shape;3665;p66"/>
          <p:cNvSpPr txBox="1"/>
          <p:nvPr>
            <p:ph type="title"/>
          </p:nvPr>
        </p:nvSpPr>
        <p:spPr>
          <a:xfrm>
            <a:off x="1219413" y="803800"/>
            <a:ext cx="3045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9pPr>
          </a:lstStyle>
          <a:p/>
        </p:txBody>
      </p:sp>
      <p:sp>
        <p:nvSpPr>
          <p:cNvPr id="3666" name="Google Shape;3666;p66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7" name="Google Shape;3667;p66"/>
          <p:cNvSpPr txBox="1"/>
          <p:nvPr>
            <p:ph idx="2"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68" name="Google Shape;3668;p66"/>
          <p:cNvSpPr/>
          <p:nvPr/>
        </p:nvSpPr>
        <p:spPr>
          <a:xfrm>
            <a:off x="686675" y="2145275"/>
            <a:ext cx="5476500" cy="99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9" name="Google Shape;3669;p66"/>
          <p:cNvSpPr/>
          <p:nvPr/>
        </p:nvSpPr>
        <p:spPr>
          <a:xfrm>
            <a:off x="534275" y="1992875"/>
            <a:ext cx="5476500" cy="9981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0" name="Google Shape;3670;p66"/>
          <p:cNvSpPr txBox="1"/>
          <p:nvPr>
            <p:ph idx="3" type="title"/>
          </p:nvPr>
        </p:nvSpPr>
        <p:spPr>
          <a:xfrm>
            <a:off x="1219413" y="2083450"/>
            <a:ext cx="3045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9pPr>
          </a:lstStyle>
          <a:p/>
        </p:txBody>
      </p:sp>
      <p:sp>
        <p:nvSpPr>
          <p:cNvPr id="3671" name="Google Shape;3671;p66"/>
          <p:cNvSpPr/>
          <p:nvPr/>
        </p:nvSpPr>
        <p:spPr>
          <a:xfrm>
            <a:off x="686675" y="3424925"/>
            <a:ext cx="5476500" cy="99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2" name="Google Shape;3672;p66"/>
          <p:cNvSpPr/>
          <p:nvPr/>
        </p:nvSpPr>
        <p:spPr>
          <a:xfrm>
            <a:off x="534275" y="3272525"/>
            <a:ext cx="5476500" cy="9981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3" name="Google Shape;3673;p66"/>
          <p:cNvSpPr txBox="1"/>
          <p:nvPr>
            <p:ph idx="4" type="title"/>
          </p:nvPr>
        </p:nvSpPr>
        <p:spPr>
          <a:xfrm>
            <a:off x="1219413" y="3363100"/>
            <a:ext cx="30456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9pPr>
          </a:lstStyle>
          <a:p/>
        </p:txBody>
      </p:sp>
      <p:sp>
        <p:nvSpPr>
          <p:cNvPr id="3674" name="Google Shape;3674;p66"/>
          <p:cNvSpPr txBox="1"/>
          <p:nvPr>
            <p:ph idx="1" type="subTitle"/>
          </p:nvPr>
        </p:nvSpPr>
        <p:spPr>
          <a:xfrm>
            <a:off x="4408325" y="1245504"/>
            <a:ext cx="14178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75" name="Google Shape;3675;p66"/>
          <p:cNvSpPr txBox="1"/>
          <p:nvPr>
            <p:ph idx="5" type="subTitle"/>
          </p:nvPr>
        </p:nvSpPr>
        <p:spPr>
          <a:xfrm>
            <a:off x="4408325" y="2543254"/>
            <a:ext cx="14178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76" name="Google Shape;3676;p66"/>
          <p:cNvSpPr txBox="1"/>
          <p:nvPr>
            <p:ph idx="6" type="subTitle"/>
          </p:nvPr>
        </p:nvSpPr>
        <p:spPr>
          <a:xfrm>
            <a:off x="4408325" y="3805754"/>
            <a:ext cx="14178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18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2">
  <p:cSld name="TITLE_1_1_1_1_1_1_1_1_1_1_1_1">
    <p:bg>
      <p:bgPr>
        <a:solidFill>
          <a:schemeClr val="lt1"/>
        </a:solidFill>
      </p:bgPr>
    </p:bg>
    <p:spTree>
      <p:nvGrpSpPr>
        <p:cNvPr id="3677" name="Shape 3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8" name="Google Shape;3678;p67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3679" name="Google Shape;3679;p67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67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67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67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67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67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67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67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67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67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67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67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67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67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67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67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67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67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67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67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67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67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67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67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67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67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67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67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67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67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67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67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67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67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67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67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67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67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67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67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67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67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67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67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67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67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67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67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67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67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67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67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67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67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67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67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67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67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67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67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67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67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67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67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67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67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67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67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67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67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67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67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67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67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67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67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67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67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67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67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67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67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67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67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67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67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67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67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67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67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67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67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67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67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67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67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67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67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67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67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67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67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67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67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67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67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67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67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67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67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67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67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67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67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67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67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67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67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67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67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67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67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67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67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67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67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67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67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67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67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67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67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11" name="Google Shape;3811;p67"/>
          <p:cNvSpPr/>
          <p:nvPr/>
        </p:nvSpPr>
        <p:spPr>
          <a:xfrm>
            <a:off x="1453150" y="3273175"/>
            <a:ext cx="2580300" cy="12333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2" name="Google Shape;3812;p67"/>
          <p:cNvSpPr/>
          <p:nvPr/>
        </p:nvSpPr>
        <p:spPr>
          <a:xfrm>
            <a:off x="5795250" y="3273175"/>
            <a:ext cx="2580300" cy="12333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3" name="Google Shape;3813;p67"/>
          <p:cNvSpPr/>
          <p:nvPr/>
        </p:nvSpPr>
        <p:spPr>
          <a:xfrm>
            <a:off x="5795250" y="789425"/>
            <a:ext cx="2580300" cy="12333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4" name="Google Shape;3814;p67"/>
          <p:cNvSpPr/>
          <p:nvPr/>
        </p:nvSpPr>
        <p:spPr>
          <a:xfrm>
            <a:off x="5642747" y="637025"/>
            <a:ext cx="2580300" cy="1233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5" name="Google Shape;3815;p67"/>
          <p:cNvSpPr/>
          <p:nvPr/>
        </p:nvSpPr>
        <p:spPr>
          <a:xfrm>
            <a:off x="1300747" y="3120775"/>
            <a:ext cx="2580300" cy="1233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6" name="Google Shape;3816;p67"/>
          <p:cNvSpPr/>
          <p:nvPr/>
        </p:nvSpPr>
        <p:spPr>
          <a:xfrm>
            <a:off x="5642847" y="3120775"/>
            <a:ext cx="2580300" cy="1233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7" name="Google Shape;3817;p67"/>
          <p:cNvSpPr/>
          <p:nvPr/>
        </p:nvSpPr>
        <p:spPr>
          <a:xfrm>
            <a:off x="1453150" y="789425"/>
            <a:ext cx="2580300" cy="12333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8" name="Google Shape;3818;p67"/>
          <p:cNvSpPr/>
          <p:nvPr/>
        </p:nvSpPr>
        <p:spPr>
          <a:xfrm>
            <a:off x="1300747" y="637025"/>
            <a:ext cx="2580300" cy="1233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9" name="Google Shape;3819;p67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0" name="Google Shape;3820;p67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21" name="Google Shape;3821;p67"/>
          <p:cNvSpPr txBox="1"/>
          <p:nvPr>
            <p:ph idx="1" type="subTitle"/>
          </p:nvPr>
        </p:nvSpPr>
        <p:spPr>
          <a:xfrm>
            <a:off x="1721497" y="794500"/>
            <a:ext cx="17388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822" name="Google Shape;3822;p67"/>
          <p:cNvSpPr txBox="1"/>
          <p:nvPr>
            <p:ph idx="2" type="subTitle"/>
          </p:nvPr>
        </p:nvSpPr>
        <p:spPr>
          <a:xfrm>
            <a:off x="1831147" y="975475"/>
            <a:ext cx="15195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3" name="Google Shape;3823;p67"/>
          <p:cNvSpPr txBox="1"/>
          <p:nvPr>
            <p:ph idx="3" type="subTitle"/>
          </p:nvPr>
        </p:nvSpPr>
        <p:spPr>
          <a:xfrm>
            <a:off x="6149775" y="794500"/>
            <a:ext cx="17388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824" name="Google Shape;3824;p67"/>
          <p:cNvSpPr txBox="1"/>
          <p:nvPr>
            <p:ph idx="4" type="subTitle"/>
          </p:nvPr>
        </p:nvSpPr>
        <p:spPr>
          <a:xfrm>
            <a:off x="6259425" y="975475"/>
            <a:ext cx="15195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5" name="Google Shape;3825;p67"/>
          <p:cNvSpPr txBox="1"/>
          <p:nvPr>
            <p:ph idx="5" type="subTitle"/>
          </p:nvPr>
        </p:nvSpPr>
        <p:spPr>
          <a:xfrm>
            <a:off x="1721497" y="3280788"/>
            <a:ext cx="17388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826" name="Google Shape;3826;p67"/>
          <p:cNvSpPr txBox="1"/>
          <p:nvPr>
            <p:ph idx="6" type="subTitle"/>
          </p:nvPr>
        </p:nvSpPr>
        <p:spPr>
          <a:xfrm>
            <a:off x="1831147" y="3461763"/>
            <a:ext cx="15195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7" name="Google Shape;3827;p67"/>
          <p:cNvSpPr txBox="1"/>
          <p:nvPr>
            <p:ph idx="7" type="subTitle"/>
          </p:nvPr>
        </p:nvSpPr>
        <p:spPr>
          <a:xfrm>
            <a:off x="6149763" y="3280788"/>
            <a:ext cx="17388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828" name="Google Shape;3828;p67"/>
          <p:cNvSpPr txBox="1"/>
          <p:nvPr>
            <p:ph idx="8" type="subTitle"/>
          </p:nvPr>
        </p:nvSpPr>
        <p:spPr>
          <a:xfrm>
            <a:off x="6259413" y="3461763"/>
            <a:ext cx="15195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1_1_1_1_1_1_1_1_1_1_1_1_1">
    <p:bg>
      <p:bgPr>
        <a:solidFill>
          <a:srgbClr val="F95A61"/>
        </a:solidFill>
      </p:bgPr>
    </p:bg>
    <p:spTree>
      <p:nvGrpSpPr>
        <p:cNvPr id="3829" name="Shape 3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30" name="Google Shape;3830;p68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3831" name="Google Shape;3831;p68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68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68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68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68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68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68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68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68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68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68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68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68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68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68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68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68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68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68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68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68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68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68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68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68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68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68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68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68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68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68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68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68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68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68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68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68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68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68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68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68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68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68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68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68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68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68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68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68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68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68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68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3" name="Google Shape;3883;p68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4" name="Google Shape;3884;p68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p68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6" name="Google Shape;3886;p68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7" name="Google Shape;3887;p68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8" name="Google Shape;3888;p68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68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68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p68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p68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68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4" name="Google Shape;3894;p68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5" name="Google Shape;3895;p68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68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68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p68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68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68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68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68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68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68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68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68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68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68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p68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p68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68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68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68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68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68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68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68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68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68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p68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p68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68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68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68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68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68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68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p68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9" name="Google Shape;3929;p68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p68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68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68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68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p68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68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68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68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68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68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68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68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68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68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68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68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68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68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68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68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68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68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68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68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68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68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68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68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68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68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68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68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68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TITLE_1_1_1_1_1_2">
    <p:bg>
      <p:bgPr>
        <a:solidFill>
          <a:schemeClr val="lt1"/>
        </a:solidFill>
      </p:bgPr>
    </p:bg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p46"/>
          <p:cNvGrpSpPr/>
          <p:nvPr/>
        </p:nvGrpSpPr>
        <p:grpSpPr>
          <a:xfrm>
            <a:off x="7472146" y="2777442"/>
            <a:ext cx="1671850" cy="2366049"/>
            <a:chOff x="93327" y="75513"/>
            <a:chExt cx="2511793" cy="3554762"/>
          </a:xfrm>
        </p:grpSpPr>
        <p:sp>
          <p:nvSpPr>
            <p:cNvPr id="554" name="Google Shape;554;p46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46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46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46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46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46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46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46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46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46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46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46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46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46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46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46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46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46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46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46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46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46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46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46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46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46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46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46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46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46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46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46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46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46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46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46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46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6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6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46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46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46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46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46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46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46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6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46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46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46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46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46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46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46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46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46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46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46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46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46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46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46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46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46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46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46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46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46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46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6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46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6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46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6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46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46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46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46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46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46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46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6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46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46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6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46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46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46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46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46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46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46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46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46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46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46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46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46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46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46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46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46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46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46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46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46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46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46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46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46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46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46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46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46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46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46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46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46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46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46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46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46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46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46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46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46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46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46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46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46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46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46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6" name="Google Shape;686;p46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46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88" name="Google Shape;688;p46"/>
          <p:cNvSpPr txBox="1"/>
          <p:nvPr>
            <p:ph idx="1" type="subTitle"/>
          </p:nvPr>
        </p:nvSpPr>
        <p:spPr>
          <a:xfrm>
            <a:off x="1480251" y="994525"/>
            <a:ext cx="2934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9" name="Google Shape;689;p46"/>
          <p:cNvSpPr txBox="1"/>
          <p:nvPr>
            <p:ph idx="2" type="subTitle"/>
          </p:nvPr>
        </p:nvSpPr>
        <p:spPr>
          <a:xfrm>
            <a:off x="1482276" y="1289800"/>
            <a:ext cx="2934000" cy="7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0" name="Google Shape;690;p46"/>
          <p:cNvSpPr txBox="1"/>
          <p:nvPr>
            <p:ph idx="3" type="subTitle"/>
          </p:nvPr>
        </p:nvSpPr>
        <p:spPr>
          <a:xfrm>
            <a:off x="5094001" y="994525"/>
            <a:ext cx="2934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1" name="Google Shape;691;p46"/>
          <p:cNvSpPr txBox="1"/>
          <p:nvPr>
            <p:ph idx="4" type="subTitle"/>
          </p:nvPr>
        </p:nvSpPr>
        <p:spPr>
          <a:xfrm>
            <a:off x="5096026" y="1289800"/>
            <a:ext cx="2934000" cy="7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18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TITLE_AND_TWO_COLUMNS_1">
    <p:bg>
      <p:bgPr>
        <a:solidFill>
          <a:schemeClr val="accent2"/>
        </a:solidFill>
      </p:bgPr>
    </p:bg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3" name="Google Shape;693;p47"/>
          <p:cNvGrpSpPr/>
          <p:nvPr/>
        </p:nvGrpSpPr>
        <p:grpSpPr>
          <a:xfrm>
            <a:off x="7472146" y="2777442"/>
            <a:ext cx="1671850" cy="2366049"/>
            <a:chOff x="93327" y="75513"/>
            <a:chExt cx="2511793" cy="3554762"/>
          </a:xfrm>
        </p:grpSpPr>
        <p:sp>
          <p:nvSpPr>
            <p:cNvPr id="694" name="Google Shape;694;p47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47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47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47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47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47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47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47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47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47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47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47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47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47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47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47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47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47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47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47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47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47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47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47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47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47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47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47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47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47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47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47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47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47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47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47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47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47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47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47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47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47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47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47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47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47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47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47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47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47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47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47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47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47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47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47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47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47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7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7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47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47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7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7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7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7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47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47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47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7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47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47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7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7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7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47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7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7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7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47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7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47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47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47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47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7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7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7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7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7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7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7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7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7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7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7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7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7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7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47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7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7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7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7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7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7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7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7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47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47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47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47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47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6" name="Google Shape;826;p47"/>
          <p:cNvGrpSpPr/>
          <p:nvPr/>
        </p:nvGrpSpPr>
        <p:grpSpPr>
          <a:xfrm>
            <a:off x="960025" y="555750"/>
            <a:ext cx="7712962" cy="4021800"/>
            <a:chOff x="1193310" y="555750"/>
            <a:chExt cx="7370246" cy="4021800"/>
          </a:xfrm>
        </p:grpSpPr>
        <p:sp>
          <p:nvSpPr>
            <p:cNvPr id="827" name="Google Shape;827;p47"/>
            <p:cNvSpPr/>
            <p:nvPr/>
          </p:nvSpPr>
          <p:spPr>
            <a:xfrm>
              <a:off x="1345556" y="708150"/>
              <a:ext cx="7218000" cy="3869400"/>
            </a:xfrm>
            <a:prstGeom prst="rect">
              <a:avLst/>
            </a:prstGeom>
            <a:solidFill>
              <a:srgbClr val="F95A61"/>
            </a:solidFill>
            <a:ln cap="flat" cmpd="sng" w="38100">
              <a:solidFill>
                <a:srgbClr val="F95A6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47"/>
            <p:cNvSpPr/>
            <p:nvPr/>
          </p:nvSpPr>
          <p:spPr>
            <a:xfrm>
              <a:off x="1193310" y="555750"/>
              <a:ext cx="7259100" cy="38694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9" name="Google Shape;829;p47"/>
          <p:cNvSpPr txBox="1"/>
          <p:nvPr>
            <p:ph type="ctrTitle"/>
          </p:nvPr>
        </p:nvSpPr>
        <p:spPr>
          <a:xfrm>
            <a:off x="1591775" y="989401"/>
            <a:ext cx="27501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b="1" sz="1800">
                <a:solidFill>
                  <a:srgbClr val="F95A6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9pPr>
          </a:lstStyle>
          <a:p/>
        </p:txBody>
      </p:sp>
      <p:sp>
        <p:nvSpPr>
          <p:cNvPr id="830" name="Google Shape;830;p47"/>
          <p:cNvSpPr txBox="1"/>
          <p:nvPr>
            <p:ph idx="1" type="subTitle"/>
          </p:nvPr>
        </p:nvSpPr>
        <p:spPr>
          <a:xfrm>
            <a:off x="1591775" y="1239001"/>
            <a:ext cx="27501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31" name="Google Shape;831;p47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47"/>
          <p:cNvSpPr txBox="1"/>
          <p:nvPr>
            <p:ph idx="2"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3" name="Google Shape;833;p47"/>
          <p:cNvSpPr txBox="1"/>
          <p:nvPr>
            <p:ph idx="3" type="ctrTitle"/>
          </p:nvPr>
        </p:nvSpPr>
        <p:spPr>
          <a:xfrm>
            <a:off x="5174775" y="989401"/>
            <a:ext cx="27501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b="1" sz="1800">
                <a:solidFill>
                  <a:srgbClr val="F95A6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9pPr>
          </a:lstStyle>
          <a:p/>
        </p:txBody>
      </p:sp>
      <p:sp>
        <p:nvSpPr>
          <p:cNvPr id="834" name="Google Shape;834;p47"/>
          <p:cNvSpPr txBox="1"/>
          <p:nvPr>
            <p:ph idx="4" type="subTitle"/>
          </p:nvPr>
        </p:nvSpPr>
        <p:spPr>
          <a:xfrm>
            <a:off x="5174775" y="1239001"/>
            <a:ext cx="27501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35" name="Google Shape;835;p47"/>
          <p:cNvSpPr txBox="1"/>
          <p:nvPr>
            <p:ph idx="5" type="ctrTitle"/>
          </p:nvPr>
        </p:nvSpPr>
        <p:spPr>
          <a:xfrm>
            <a:off x="1591775" y="2215176"/>
            <a:ext cx="27501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b="1" sz="1800">
                <a:solidFill>
                  <a:srgbClr val="F95A6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9pPr>
          </a:lstStyle>
          <a:p/>
        </p:txBody>
      </p:sp>
      <p:sp>
        <p:nvSpPr>
          <p:cNvPr id="836" name="Google Shape;836;p47"/>
          <p:cNvSpPr txBox="1"/>
          <p:nvPr>
            <p:ph idx="6" type="subTitle"/>
          </p:nvPr>
        </p:nvSpPr>
        <p:spPr>
          <a:xfrm>
            <a:off x="1591775" y="2464787"/>
            <a:ext cx="27501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37" name="Google Shape;837;p47"/>
          <p:cNvSpPr txBox="1"/>
          <p:nvPr>
            <p:ph idx="7" type="ctrTitle"/>
          </p:nvPr>
        </p:nvSpPr>
        <p:spPr>
          <a:xfrm>
            <a:off x="5174775" y="2215176"/>
            <a:ext cx="27501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b="1" sz="1800">
                <a:solidFill>
                  <a:srgbClr val="F95A6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9pPr>
          </a:lstStyle>
          <a:p/>
        </p:txBody>
      </p:sp>
      <p:sp>
        <p:nvSpPr>
          <p:cNvPr id="838" name="Google Shape;838;p47"/>
          <p:cNvSpPr txBox="1"/>
          <p:nvPr>
            <p:ph idx="8" type="subTitle"/>
          </p:nvPr>
        </p:nvSpPr>
        <p:spPr>
          <a:xfrm>
            <a:off x="5174675" y="2464787"/>
            <a:ext cx="27501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839" name="Google Shape;839;p47"/>
          <p:cNvCxnSpPr/>
          <p:nvPr/>
        </p:nvCxnSpPr>
        <p:spPr>
          <a:xfrm>
            <a:off x="4756820" y="995375"/>
            <a:ext cx="0" cy="3152700"/>
          </a:xfrm>
          <a:prstGeom prst="straightConnector1">
            <a:avLst/>
          </a:prstGeom>
          <a:noFill/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0" name="Google Shape;840;p47"/>
          <p:cNvSpPr txBox="1"/>
          <p:nvPr>
            <p:ph idx="9" type="ctrTitle"/>
          </p:nvPr>
        </p:nvSpPr>
        <p:spPr>
          <a:xfrm>
            <a:off x="1591775" y="3416676"/>
            <a:ext cx="27501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b="1" sz="1800">
                <a:solidFill>
                  <a:srgbClr val="F95A6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9pPr>
          </a:lstStyle>
          <a:p/>
        </p:txBody>
      </p:sp>
      <p:sp>
        <p:nvSpPr>
          <p:cNvPr id="841" name="Google Shape;841;p47"/>
          <p:cNvSpPr txBox="1"/>
          <p:nvPr>
            <p:ph idx="13" type="subTitle"/>
          </p:nvPr>
        </p:nvSpPr>
        <p:spPr>
          <a:xfrm>
            <a:off x="1591775" y="3666276"/>
            <a:ext cx="27501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42" name="Google Shape;842;p47"/>
          <p:cNvSpPr txBox="1"/>
          <p:nvPr>
            <p:ph idx="14" type="ctrTitle"/>
          </p:nvPr>
        </p:nvSpPr>
        <p:spPr>
          <a:xfrm>
            <a:off x="5174775" y="3416676"/>
            <a:ext cx="27501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b="1" sz="1800">
                <a:solidFill>
                  <a:srgbClr val="F95A6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1600"/>
              <a:buNone/>
              <a:defRPr sz="1600">
                <a:solidFill>
                  <a:srgbClr val="F95A61"/>
                </a:solidFill>
              </a:defRPr>
            </a:lvl9pPr>
          </a:lstStyle>
          <a:p/>
        </p:txBody>
      </p:sp>
      <p:sp>
        <p:nvSpPr>
          <p:cNvPr id="843" name="Google Shape;843;p47"/>
          <p:cNvSpPr txBox="1"/>
          <p:nvPr>
            <p:ph idx="15" type="subTitle"/>
          </p:nvPr>
        </p:nvSpPr>
        <p:spPr>
          <a:xfrm>
            <a:off x="5174675" y="3666276"/>
            <a:ext cx="27501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15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2"/>
        </a:solidFill>
      </p:bgPr>
    </p:bg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" name="Google Shape;845;p48"/>
          <p:cNvGrpSpPr/>
          <p:nvPr/>
        </p:nvGrpSpPr>
        <p:grpSpPr>
          <a:xfrm>
            <a:off x="-4" y="2777442"/>
            <a:ext cx="1671850" cy="2366049"/>
            <a:chOff x="93327" y="75513"/>
            <a:chExt cx="2511793" cy="3554762"/>
          </a:xfrm>
        </p:grpSpPr>
        <p:sp>
          <p:nvSpPr>
            <p:cNvPr id="846" name="Google Shape;846;p48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48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48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48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48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48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48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48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48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48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48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48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48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48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48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48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48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48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48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48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48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48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48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48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48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48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48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48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48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48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8" name="Google Shape;978;p48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979" name="Google Shape;979;p48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48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1" name="Google Shape;1111;p48"/>
          <p:cNvSpPr/>
          <p:nvPr/>
        </p:nvSpPr>
        <p:spPr>
          <a:xfrm>
            <a:off x="895850" y="527275"/>
            <a:ext cx="7919400" cy="43941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2" name="Google Shape;1112;p48"/>
          <p:cNvSpPr/>
          <p:nvPr/>
        </p:nvSpPr>
        <p:spPr>
          <a:xfrm>
            <a:off x="895850" y="374650"/>
            <a:ext cx="7766400" cy="439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3" name="Google Shape;1113;p48"/>
          <p:cNvSpPr txBox="1"/>
          <p:nvPr>
            <p:ph idx="1" type="subTitle"/>
          </p:nvPr>
        </p:nvSpPr>
        <p:spPr>
          <a:xfrm>
            <a:off x="1140600" y="613350"/>
            <a:ext cx="7276800" cy="39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4" name="Google Shape;1114;p48"/>
          <p:cNvSpPr/>
          <p:nvPr/>
        </p:nvSpPr>
        <p:spPr>
          <a:xfrm>
            <a:off x="-5075" y="0"/>
            <a:ext cx="5445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5" name="Google Shape;1115;p48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36">
          <p15:clr>
            <a:srgbClr val="FA7B17"/>
          </p15:clr>
        </p15:guide>
        <p15:guide id="2" orient="horz" pos="310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49"/>
          <p:cNvSpPr/>
          <p:nvPr/>
        </p:nvSpPr>
        <p:spPr>
          <a:xfrm>
            <a:off x="150" y="150"/>
            <a:ext cx="32751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8" name="Google Shape;1118;p49"/>
          <p:cNvGrpSpPr/>
          <p:nvPr/>
        </p:nvGrpSpPr>
        <p:grpSpPr>
          <a:xfrm>
            <a:off x="-4" y="2777442"/>
            <a:ext cx="1671850" cy="2366049"/>
            <a:chOff x="93327" y="75513"/>
            <a:chExt cx="2511793" cy="3554762"/>
          </a:xfrm>
        </p:grpSpPr>
        <p:sp>
          <p:nvSpPr>
            <p:cNvPr id="1119" name="Google Shape;1119;p49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49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49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49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49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49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49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49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49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49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49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49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49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49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49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49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49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49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49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49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49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49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49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49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49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49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49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49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49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49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49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49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49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49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49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49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49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49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49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49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49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49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49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49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49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49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49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49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49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49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49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49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49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49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49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49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49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49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49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49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1" name="Google Shape;1251;p49"/>
          <p:cNvSpPr/>
          <p:nvPr/>
        </p:nvSpPr>
        <p:spPr>
          <a:xfrm>
            <a:off x="2860143" y="865625"/>
            <a:ext cx="3956400" cy="37173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2" name="Google Shape;1252;p49"/>
          <p:cNvSpPr/>
          <p:nvPr/>
        </p:nvSpPr>
        <p:spPr>
          <a:xfrm>
            <a:off x="2713200" y="713225"/>
            <a:ext cx="3956400" cy="3717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3" name="Google Shape;1253;p49"/>
          <p:cNvSpPr/>
          <p:nvPr/>
        </p:nvSpPr>
        <p:spPr>
          <a:xfrm flipH="1">
            <a:off x="3362618" y="3142248"/>
            <a:ext cx="2855700" cy="8151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4" name="Google Shape;1254;p49"/>
          <p:cNvSpPr/>
          <p:nvPr/>
        </p:nvSpPr>
        <p:spPr>
          <a:xfrm flipH="1">
            <a:off x="3218294" y="2995915"/>
            <a:ext cx="2855700" cy="815100"/>
          </a:xfrm>
          <a:prstGeom prst="rect">
            <a:avLst/>
          </a:prstGeom>
          <a:solidFill>
            <a:srgbClr val="F95A61"/>
          </a:solidFill>
          <a:ln cap="flat" cmpd="sng" w="2857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5" name="Google Shape;1255;p49"/>
          <p:cNvSpPr txBox="1"/>
          <p:nvPr>
            <p:ph type="ctrTitle"/>
          </p:nvPr>
        </p:nvSpPr>
        <p:spPr>
          <a:xfrm>
            <a:off x="3392547" y="1671900"/>
            <a:ext cx="25125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6" name="Google Shape;1256;p49"/>
          <p:cNvSpPr txBox="1"/>
          <p:nvPr>
            <p:ph idx="1" type="subTitle"/>
          </p:nvPr>
        </p:nvSpPr>
        <p:spPr>
          <a:xfrm>
            <a:off x="3379497" y="3102425"/>
            <a:ext cx="25386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57" name="Google Shape;1257;p49"/>
          <p:cNvSpPr txBox="1"/>
          <p:nvPr>
            <p:ph idx="2" type="title"/>
          </p:nvPr>
        </p:nvSpPr>
        <p:spPr>
          <a:xfrm>
            <a:off x="3392547" y="941825"/>
            <a:ext cx="25125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3600"/>
              <a:buFont typeface="Roboto Slab"/>
              <a:buNone/>
              <a:defRPr b="1" sz="3600">
                <a:solidFill>
                  <a:srgbClr val="F95A6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F95A61"/>
        </a:solidFill>
      </p:bgPr>
    </p:bg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9" name="Google Shape;1259;p50"/>
          <p:cNvGrpSpPr/>
          <p:nvPr/>
        </p:nvGrpSpPr>
        <p:grpSpPr>
          <a:xfrm>
            <a:off x="-4" y="2777442"/>
            <a:ext cx="1671850" cy="2366049"/>
            <a:chOff x="93327" y="75513"/>
            <a:chExt cx="2511793" cy="3554762"/>
          </a:xfrm>
        </p:grpSpPr>
        <p:sp>
          <p:nvSpPr>
            <p:cNvPr id="1260" name="Google Shape;1260;p50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50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50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50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50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50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50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50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50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50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50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50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50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50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50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50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50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50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50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50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50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50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50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50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50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50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50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50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50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50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50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50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50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50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50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50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50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50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50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50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50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50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50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50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50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50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50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50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50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50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50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50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50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50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50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50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50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50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50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50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50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50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50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50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50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50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50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50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50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50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50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50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50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50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50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50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50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50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50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50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50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50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50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50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50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50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2" name="Google Shape;1392;p50"/>
          <p:cNvSpPr/>
          <p:nvPr/>
        </p:nvSpPr>
        <p:spPr>
          <a:xfrm>
            <a:off x="2575875" y="865975"/>
            <a:ext cx="4730400" cy="37257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3" name="Google Shape;1393;p50"/>
          <p:cNvSpPr/>
          <p:nvPr/>
        </p:nvSpPr>
        <p:spPr>
          <a:xfrm>
            <a:off x="1983875" y="713225"/>
            <a:ext cx="5158800" cy="3725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4" name="Google Shape;1394;p50"/>
          <p:cNvGrpSpPr/>
          <p:nvPr/>
        </p:nvGrpSpPr>
        <p:grpSpPr>
          <a:xfrm>
            <a:off x="7472146" y="-8"/>
            <a:ext cx="1671850" cy="2366049"/>
            <a:chOff x="93327" y="75513"/>
            <a:chExt cx="2511793" cy="3554762"/>
          </a:xfrm>
        </p:grpSpPr>
        <p:sp>
          <p:nvSpPr>
            <p:cNvPr id="1395" name="Google Shape;1395;p50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50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50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50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50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50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50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50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50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50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50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50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50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50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50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50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50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50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50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50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50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50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50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50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50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50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50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50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50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50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50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50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50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50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50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50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50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50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50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50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50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50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50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50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50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50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50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50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50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50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50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50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50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50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50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50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50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27" name="Google Shape;1527;p50"/>
          <p:cNvSpPr txBox="1"/>
          <p:nvPr>
            <p:ph type="title"/>
          </p:nvPr>
        </p:nvSpPr>
        <p:spPr>
          <a:xfrm>
            <a:off x="2758975" y="865975"/>
            <a:ext cx="3532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4800"/>
              <a:buNone/>
              <a:defRPr b="1" sz="4800">
                <a:solidFill>
                  <a:srgbClr val="F95A6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28" name="Google Shape;1528;p50"/>
          <p:cNvSpPr txBox="1"/>
          <p:nvPr>
            <p:ph idx="1" type="subTitle"/>
          </p:nvPr>
        </p:nvSpPr>
        <p:spPr>
          <a:xfrm>
            <a:off x="2758975" y="1608975"/>
            <a:ext cx="3532500" cy="13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51"/>
          <p:cNvSpPr/>
          <p:nvPr/>
        </p:nvSpPr>
        <p:spPr>
          <a:xfrm>
            <a:off x="150" y="150"/>
            <a:ext cx="3275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31" name="Google Shape;1531;p51"/>
          <p:cNvGrpSpPr/>
          <p:nvPr/>
        </p:nvGrpSpPr>
        <p:grpSpPr>
          <a:xfrm>
            <a:off x="-4" y="2777442"/>
            <a:ext cx="1671850" cy="2366049"/>
            <a:chOff x="93327" y="75513"/>
            <a:chExt cx="2511793" cy="3554762"/>
          </a:xfrm>
        </p:grpSpPr>
        <p:sp>
          <p:nvSpPr>
            <p:cNvPr id="1532" name="Google Shape;1532;p51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51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51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51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51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51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51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51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51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51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51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51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51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51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51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51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51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51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51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51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51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51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51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51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51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51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51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51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51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51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51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51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51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51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51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51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51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51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51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51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51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51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51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51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51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51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51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51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51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51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51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51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51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51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51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51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51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51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51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51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51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51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51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51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51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51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51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51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51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51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51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51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51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51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51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51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51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51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51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51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51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51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51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51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51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51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51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51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51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51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51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51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51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51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51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51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51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51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51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51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51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51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51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51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51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51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51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51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51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51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51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51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51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51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51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51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51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51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51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51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51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51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51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51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51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4" name="Google Shape;1664;p51"/>
          <p:cNvSpPr/>
          <p:nvPr/>
        </p:nvSpPr>
        <p:spPr>
          <a:xfrm>
            <a:off x="686543" y="865625"/>
            <a:ext cx="3956400" cy="371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51"/>
          <p:cNvSpPr/>
          <p:nvPr/>
        </p:nvSpPr>
        <p:spPr>
          <a:xfrm>
            <a:off x="539600" y="713225"/>
            <a:ext cx="3956400" cy="37173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6" name="Google Shape;1666;p51"/>
          <p:cNvSpPr/>
          <p:nvPr/>
        </p:nvSpPr>
        <p:spPr>
          <a:xfrm flipH="1">
            <a:off x="534555" y="3142248"/>
            <a:ext cx="2855700" cy="8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7" name="Google Shape;1667;p51"/>
          <p:cNvSpPr/>
          <p:nvPr/>
        </p:nvSpPr>
        <p:spPr>
          <a:xfrm flipH="1">
            <a:off x="375463" y="2995915"/>
            <a:ext cx="2855700" cy="8151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8" name="Google Shape;1668;p51"/>
          <p:cNvSpPr txBox="1"/>
          <p:nvPr>
            <p:ph type="ctrTitle"/>
          </p:nvPr>
        </p:nvSpPr>
        <p:spPr>
          <a:xfrm>
            <a:off x="722100" y="1671900"/>
            <a:ext cx="25125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9" name="Google Shape;1669;p51"/>
          <p:cNvSpPr txBox="1"/>
          <p:nvPr>
            <p:ph idx="1" type="subTitle"/>
          </p:nvPr>
        </p:nvSpPr>
        <p:spPr>
          <a:xfrm>
            <a:off x="722100" y="3102425"/>
            <a:ext cx="25386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70" name="Google Shape;1670;p51"/>
          <p:cNvSpPr txBox="1"/>
          <p:nvPr>
            <p:ph idx="2" type="title"/>
          </p:nvPr>
        </p:nvSpPr>
        <p:spPr>
          <a:xfrm>
            <a:off x="722100" y="941825"/>
            <a:ext cx="25125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 Slab"/>
              <a:buNone/>
              <a:defRPr b="1" sz="36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2"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52"/>
          <p:cNvSpPr/>
          <p:nvPr/>
        </p:nvSpPr>
        <p:spPr>
          <a:xfrm>
            <a:off x="5875975" y="150"/>
            <a:ext cx="3275100" cy="51435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73" name="Google Shape;1673;p52"/>
          <p:cNvGrpSpPr/>
          <p:nvPr/>
        </p:nvGrpSpPr>
        <p:grpSpPr>
          <a:xfrm>
            <a:off x="7472146" y="2777442"/>
            <a:ext cx="1671850" cy="2366049"/>
            <a:chOff x="93327" y="75513"/>
            <a:chExt cx="2511793" cy="3554762"/>
          </a:xfrm>
        </p:grpSpPr>
        <p:sp>
          <p:nvSpPr>
            <p:cNvPr id="1674" name="Google Shape;1674;p52"/>
            <p:cNvSpPr/>
            <p:nvPr/>
          </p:nvSpPr>
          <p:spPr>
            <a:xfrm>
              <a:off x="185354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185354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185354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185354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185354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185354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185354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52"/>
            <p:cNvSpPr/>
            <p:nvPr/>
          </p:nvSpPr>
          <p:spPr>
            <a:xfrm>
              <a:off x="185354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185354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185354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185354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52"/>
            <p:cNvSpPr/>
            <p:nvPr/>
          </p:nvSpPr>
          <p:spPr>
            <a:xfrm>
              <a:off x="163351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52"/>
            <p:cNvSpPr/>
            <p:nvPr/>
          </p:nvSpPr>
          <p:spPr>
            <a:xfrm>
              <a:off x="163351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163351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163351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52"/>
            <p:cNvSpPr/>
            <p:nvPr/>
          </p:nvSpPr>
          <p:spPr>
            <a:xfrm>
              <a:off x="163351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52"/>
            <p:cNvSpPr/>
            <p:nvPr/>
          </p:nvSpPr>
          <p:spPr>
            <a:xfrm>
              <a:off x="163351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163351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52"/>
            <p:cNvSpPr/>
            <p:nvPr/>
          </p:nvSpPr>
          <p:spPr>
            <a:xfrm>
              <a:off x="163351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52"/>
            <p:cNvSpPr/>
            <p:nvPr/>
          </p:nvSpPr>
          <p:spPr>
            <a:xfrm>
              <a:off x="163351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52"/>
            <p:cNvSpPr/>
            <p:nvPr/>
          </p:nvSpPr>
          <p:spPr>
            <a:xfrm>
              <a:off x="163351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163351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229359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229359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52"/>
            <p:cNvSpPr/>
            <p:nvPr/>
          </p:nvSpPr>
          <p:spPr>
            <a:xfrm>
              <a:off x="229359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52"/>
            <p:cNvSpPr/>
            <p:nvPr/>
          </p:nvSpPr>
          <p:spPr>
            <a:xfrm>
              <a:off x="229359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229359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229359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52"/>
            <p:cNvSpPr/>
            <p:nvPr/>
          </p:nvSpPr>
          <p:spPr>
            <a:xfrm>
              <a:off x="229359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229359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229359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52"/>
            <p:cNvSpPr/>
            <p:nvPr/>
          </p:nvSpPr>
          <p:spPr>
            <a:xfrm>
              <a:off x="229359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52"/>
            <p:cNvSpPr/>
            <p:nvPr/>
          </p:nvSpPr>
          <p:spPr>
            <a:xfrm>
              <a:off x="229359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207356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52"/>
            <p:cNvSpPr/>
            <p:nvPr/>
          </p:nvSpPr>
          <p:spPr>
            <a:xfrm>
              <a:off x="207356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52"/>
            <p:cNvSpPr/>
            <p:nvPr/>
          </p:nvSpPr>
          <p:spPr>
            <a:xfrm>
              <a:off x="207356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207356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52"/>
            <p:cNvSpPr/>
            <p:nvPr/>
          </p:nvSpPr>
          <p:spPr>
            <a:xfrm>
              <a:off x="207356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52"/>
            <p:cNvSpPr/>
            <p:nvPr/>
          </p:nvSpPr>
          <p:spPr>
            <a:xfrm>
              <a:off x="207356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207356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52"/>
            <p:cNvSpPr/>
            <p:nvPr/>
          </p:nvSpPr>
          <p:spPr>
            <a:xfrm>
              <a:off x="207356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52"/>
            <p:cNvSpPr/>
            <p:nvPr/>
          </p:nvSpPr>
          <p:spPr>
            <a:xfrm>
              <a:off x="207356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207356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207356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251362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52"/>
            <p:cNvSpPr/>
            <p:nvPr/>
          </p:nvSpPr>
          <p:spPr>
            <a:xfrm>
              <a:off x="251362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251362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52"/>
            <p:cNvSpPr/>
            <p:nvPr/>
          </p:nvSpPr>
          <p:spPr>
            <a:xfrm>
              <a:off x="251362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52"/>
            <p:cNvSpPr/>
            <p:nvPr/>
          </p:nvSpPr>
          <p:spPr>
            <a:xfrm>
              <a:off x="251362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52"/>
            <p:cNvSpPr/>
            <p:nvPr/>
          </p:nvSpPr>
          <p:spPr>
            <a:xfrm>
              <a:off x="251362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52"/>
            <p:cNvSpPr/>
            <p:nvPr/>
          </p:nvSpPr>
          <p:spPr>
            <a:xfrm>
              <a:off x="251362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251362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251362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251362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251362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9332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9332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9332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9332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9332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9332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9332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9332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9332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9332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9332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533380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533380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533380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533380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533380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52"/>
            <p:cNvSpPr/>
            <p:nvPr/>
          </p:nvSpPr>
          <p:spPr>
            <a:xfrm>
              <a:off x="533380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52"/>
            <p:cNvSpPr/>
            <p:nvPr/>
          </p:nvSpPr>
          <p:spPr>
            <a:xfrm>
              <a:off x="533380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533380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533380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533380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52"/>
            <p:cNvSpPr/>
            <p:nvPr/>
          </p:nvSpPr>
          <p:spPr>
            <a:xfrm>
              <a:off x="533380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52"/>
            <p:cNvSpPr/>
            <p:nvPr/>
          </p:nvSpPr>
          <p:spPr>
            <a:xfrm>
              <a:off x="313353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313353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313353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313353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313353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313353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313353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313353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313353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313353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313353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973433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973433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973433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973433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973433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52"/>
            <p:cNvSpPr/>
            <p:nvPr/>
          </p:nvSpPr>
          <p:spPr>
            <a:xfrm>
              <a:off x="973433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973433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973433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52"/>
            <p:cNvSpPr/>
            <p:nvPr/>
          </p:nvSpPr>
          <p:spPr>
            <a:xfrm>
              <a:off x="973433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52"/>
            <p:cNvSpPr/>
            <p:nvPr/>
          </p:nvSpPr>
          <p:spPr>
            <a:xfrm>
              <a:off x="973433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973433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753407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52"/>
            <p:cNvSpPr/>
            <p:nvPr/>
          </p:nvSpPr>
          <p:spPr>
            <a:xfrm>
              <a:off x="753407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52"/>
            <p:cNvSpPr/>
            <p:nvPr/>
          </p:nvSpPr>
          <p:spPr>
            <a:xfrm>
              <a:off x="753407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753407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52"/>
            <p:cNvSpPr/>
            <p:nvPr/>
          </p:nvSpPr>
          <p:spPr>
            <a:xfrm>
              <a:off x="753407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52"/>
            <p:cNvSpPr/>
            <p:nvPr/>
          </p:nvSpPr>
          <p:spPr>
            <a:xfrm>
              <a:off x="753407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753407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52"/>
            <p:cNvSpPr/>
            <p:nvPr/>
          </p:nvSpPr>
          <p:spPr>
            <a:xfrm>
              <a:off x="753407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52"/>
            <p:cNvSpPr/>
            <p:nvPr/>
          </p:nvSpPr>
          <p:spPr>
            <a:xfrm>
              <a:off x="753407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753407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52"/>
            <p:cNvSpPr/>
            <p:nvPr/>
          </p:nvSpPr>
          <p:spPr>
            <a:xfrm>
              <a:off x="753407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52"/>
            <p:cNvSpPr/>
            <p:nvPr/>
          </p:nvSpPr>
          <p:spPr>
            <a:xfrm>
              <a:off x="1413487" y="755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1413487" y="4067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52"/>
            <p:cNvSpPr/>
            <p:nvPr/>
          </p:nvSpPr>
          <p:spPr>
            <a:xfrm>
              <a:off x="1413487" y="7379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52"/>
            <p:cNvSpPr/>
            <p:nvPr/>
          </p:nvSpPr>
          <p:spPr>
            <a:xfrm>
              <a:off x="1413487" y="10691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1413487" y="14004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1413487" y="17316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52"/>
            <p:cNvSpPr/>
            <p:nvPr/>
          </p:nvSpPr>
          <p:spPr>
            <a:xfrm>
              <a:off x="1413487" y="20628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1413487" y="239408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1413487" y="272531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52"/>
            <p:cNvSpPr/>
            <p:nvPr/>
          </p:nvSpPr>
          <p:spPr>
            <a:xfrm>
              <a:off x="1413487" y="3056538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1413487" y="3387763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1193460" y="2265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52"/>
            <p:cNvSpPr/>
            <p:nvPr/>
          </p:nvSpPr>
          <p:spPr>
            <a:xfrm>
              <a:off x="1193460" y="5577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1193460" y="8889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1193460" y="12202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52"/>
            <p:cNvSpPr/>
            <p:nvPr/>
          </p:nvSpPr>
          <p:spPr>
            <a:xfrm>
              <a:off x="1193460" y="15514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52"/>
            <p:cNvSpPr/>
            <p:nvPr/>
          </p:nvSpPr>
          <p:spPr>
            <a:xfrm>
              <a:off x="1193460" y="18826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1193460" y="22138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1193460" y="254510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52"/>
            <p:cNvSpPr/>
            <p:nvPr/>
          </p:nvSpPr>
          <p:spPr>
            <a:xfrm>
              <a:off x="1193460" y="287632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52"/>
            <p:cNvSpPr/>
            <p:nvPr/>
          </p:nvSpPr>
          <p:spPr>
            <a:xfrm>
              <a:off x="1193460" y="3207550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1193460" y="3538775"/>
              <a:ext cx="91500" cy="91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6" name="Google Shape;1806;p52"/>
          <p:cNvSpPr/>
          <p:nvPr/>
        </p:nvSpPr>
        <p:spPr>
          <a:xfrm>
            <a:off x="4759628" y="860550"/>
            <a:ext cx="3956400" cy="3717000"/>
          </a:xfrm>
          <a:prstGeom prst="rect">
            <a:avLst/>
          </a:prstGeom>
          <a:solidFill>
            <a:srgbClr val="F95A61"/>
          </a:solidFill>
          <a:ln cap="flat" cmpd="sng" w="38100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7" name="Google Shape;1807;p52"/>
          <p:cNvSpPr/>
          <p:nvPr/>
        </p:nvSpPr>
        <p:spPr>
          <a:xfrm>
            <a:off x="4599175" y="709550"/>
            <a:ext cx="3956400" cy="37170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8" name="Google Shape;1808;p52"/>
          <p:cNvSpPr/>
          <p:nvPr/>
        </p:nvSpPr>
        <p:spPr>
          <a:xfrm flipH="1">
            <a:off x="4608834" y="3142248"/>
            <a:ext cx="2855700" cy="815100"/>
          </a:xfrm>
          <a:prstGeom prst="rect">
            <a:avLst/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9" name="Google Shape;1809;p52"/>
          <p:cNvSpPr/>
          <p:nvPr/>
        </p:nvSpPr>
        <p:spPr>
          <a:xfrm flipH="1">
            <a:off x="4449742" y="2995915"/>
            <a:ext cx="2855700" cy="815100"/>
          </a:xfrm>
          <a:prstGeom prst="rect">
            <a:avLst/>
          </a:prstGeom>
          <a:solidFill>
            <a:srgbClr val="F95A61"/>
          </a:solidFill>
          <a:ln cap="flat" cmpd="sng" w="28575">
            <a:solidFill>
              <a:srgbClr val="A5B7C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0" name="Google Shape;1810;p52"/>
          <p:cNvSpPr txBox="1"/>
          <p:nvPr>
            <p:ph type="ctrTitle"/>
          </p:nvPr>
        </p:nvSpPr>
        <p:spPr>
          <a:xfrm>
            <a:off x="4796379" y="1671900"/>
            <a:ext cx="2512500" cy="6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11" name="Google Shape;1811;p52"/>
          <p:cNvSpPr txBox="1"/>
          <p:nvPr>
            <p:ph idx="1" type="subTitle"/>
          </p:nvPr>
        </p:nvSpPr>
        <p:spPr>
          <a:xfrm>
            <a:off x="4796379" y="3102425"/>
            <a:ext cx="25386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12" name="Google Shape;1812;p52"/>
          <p:cNvSpPr txBox="1"/>
          <p:nvPr>
            <p:ph idx="2" type="title"/>
          </p:nvPr>
        </p:nvSpPr>
        <p:spPr>
          <a:xfrm>
            <a:off x="4796379" y="941825"/>
            <a:ext cx="25125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5A61"/>
              </a:buClr>
              <a:buSzPts val="3600"/>
              <a:buFont typeface="Roboto Slab"/>
              <a:buNone/>
              <a:defRPr b="1" sz="3600">
                <a:solidFill>
                  <a:srgbClr val="F95A6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boto Slab"/>
              <a:buNone/>
              <a:defRPr b="1"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4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6" name="Shape 3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7" name="Google Shape;3967;p1"/>
          <p:cNvSpPr txBox="1"/>
          <p:nvPr>
            <p:ph type="ctrTitle"/>
          </p:nvPr>
        </p:nvSpPr>
        <p:spPr>
          <a:xfrm>
            <a:off x="697725" y="913288"/>
            <a:ext cx="3543000" cy="17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Girl Develop It!</a:t>
            </a:r>
            <a:endParaRPr sz="360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3968" name="Google Shape;3968;p1"/>
          <p:cNvSpPr txBox="1"/>
          <p:nvPr>
            <p:ph idx="1" type="subTitle"/>
          </p:nvPr>
        </p:nvSpPr>
        <p:spPr>
          <a:xfrm>
            <a:off x="406550" y="3019375"/>
            <a:ext cx="27459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User Experience Job Prep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69" name="Google Shape;396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625" y="176950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3970" name="Google Shape;3970;p1"/>
          <p:cNvSpPr txBox="1"/>
          <p:nvPr/>
        </p:nvSpPr>
        <p:spPr>
          <a:xfrm>
            <a:off x="583175" y="4011250"/>
            <a:ext cx="121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/>
              <a:t>7/14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/2021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2" name="Shape 4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3" name="Google Shape;403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34" name="Google Shape;4034;p11"/>
          <p:cNvSpPr txBox="1"/>
          <p:nvPr/>
        </p:nvSpPr>
        <p:spPr>
          <a:xfrm>
            <a:off x="1853550" y="1162800"/>
            <a:ext cx="54369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lang="en" sz="4000">
                <a:solidFill>
                  <a:srgbClr val="F95A61"/>
                </a:solidFill>
              </a:rPr>
              <a:t>Three</a:t>
            </a:r>
            <a:r>
              <a:rPr b="1" lang="en" sz="4000"/>
              <a:t> steps in prepping for a career in UX</a:t>
            </a:r>
            <a:endParaRPr b="1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8" name="Shape 4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9" name="Google Shape;4039;ge4e6148edf_0_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40" name="Google Shape;4040;ge4e6148edf_0_43"/>
          <p:cNvSpPr txBox="1"/>
          <p:nvPr/>
        </p:nvSpPr>
        <p:spPr>
          <a:xfrm>
            <a:off x="1853550" y="1162800"/>
            <a:ext cx="54369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lang="en" sz="4000">
                <a:solidFill>
                  <a:srgbClr val="F95A61"/>
                </a:solidFill>
              </a:rPr>
              <a:t>Step 1:</a:t>
            </a:r>
            <a:r>
              <a:rPr b="1" lang="en" sz="4000"/>
              <a:t> Get out of your own way.</a:t>
            </a:r>
            <a:endParaRPr b="1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4" name="Shape 4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5" name="Google Shape;4045;ge4e6148edf_0_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46" name="Google Shape;4046;ge4e6148edf_0_48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Does this remind you...of you?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7" name="Google Shape;4047;ge4e6148edf_0_48"/>
          <p:cNvSpPr txBox="1"/>
          <p:nvPr/>
        </p:nvSpPr>
        <p:spPr>
          <a:xfrm>
            <a:off x="1924650" y="2328175"/>
            <a:ext cx="5436900" cy="173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2000"/>
              <a:buChar char="●"/>
            </a:pPr>
            <a:r>
              <a:rPr lang="en" sz="2000">
                <a:solidFill>
                  <a:srgbClr val="262D3D"/>
                </a:solidFill>
              </a:rPr>
              <a:t>My case studies are perfect, no edits needed.</a:t>
            </a:r>
            <a:endParaRPr sz="2000">
              <a:solidFill>
                <a:srgbClr val="262D3D"/>
              </a:solidFill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2000"/>
              <a:buChar char="●"/>
            </a:pPr>
            <a:r>
              <a:rPr lang="en" sz="2000">
                <a:solidFill>
                  <a:srgbClr val="262D3D"/>
                </a:solidFill>
              </a:rPr>
              <a:t>My resume is perfect, no edits needed.</a:t>
            </a:r>
            <a:endParaRPr sz="2000">
              <a:solidFill>
                <a:srgbClr val="262D3D"/>
              </a:solidFill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2000"/>
              <a:buChar char="●"/>
            </a:pPr>
            <a:r>
              <a:rPr lang="en" sz="2000">
                <a:solidFill>
                  <a:srgbClr val="262D3D"/>
                </a:solidFill>
              </a:rPr>
              <a:t>I don’t need to talk to Senior Designers, they don’t understand nor relate to me.</a:t>
            </a:r>
            <a:endParaRPr sz="2000">
              <a:solidFill>
                <a:srgbClr val="262D3D"/>
              </a:solidFill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2000"/>
              <a:buChar char="●"/>
            </a:pPr>
            <a:r>
              <a:rPr lang="en" sz="2000">
                <a:solidFill>
                  <a:srgbClr val="262D3D"/>
                </a:solidFill>
              </a:rPr>
              <a:t>I apply to 50 jobs a day. I’m putting in the effort.</a:t>
            </a:r>
            <a:endParaRPr sz="20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1" name="Shape 4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2" name="Google Shape;4052;ge4e6148edf_0_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3" name="Google Shape;4053;ge4e6148edf_0_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7000" y="601675"/>
            <a:ext cx="381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7" name="Shape 4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8" name="Google Shape;4058;ge4e6148edf_0_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59" name="Google Shape;4059;ge4e6148edf_0_88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Be humble! Follow these steps (trust me):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0" name="Google Shape;4060;ge4e6148edf_0_88"/>
          <p:cNvSpPr txBox="1"/>
          <p:nvPr/>
        </p:nvSpPr>
        <p:spPr>
          <a:xfrm>
            <a:off x="1924650" y="2069650"/>
            <a:ext cx="5436900" cy="173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Reach out and schedule time with your peers, HR professionals and non-designers - </a:t>
            </a:r>
            <a:r>
              <a:rPr i="1" lang="en" sz="1800">
                <a:solidFill>
                  <a:srgbClr val="262D3D"/>
                </a:solidFill>
              </a:rPr>
              <a:t>Do I look like a design professional?</a:t>
            </a:r>
            <a:endParaRPr i="1"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4" name="Shape 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5" name="Google Shape;4065;ge4e6148edf_0_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66" name="Google Shape;4066;ge4e6148edf_0_94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Be humble! Follow these steps (trust me):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7" name="Google Shape;4067;ge4e6148edf_0_94"/>
          <p:cNvSpPr txBox="1"/>
          <p:nvPr/>
        </p:nvSpPr>
        <p:spPr>
          <a:xfrm>
            <a:off x="1924650" y="2328175"/>
            <a:ext cx="5436900" cy="22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b="1" lang="en" sz="1800">
                <a:solidFill>
                  <a:srgbClr val="262D3D"/>
                </a:solidFill>
              </a:rPr>
              <a:t>Reword. Rephrase. Reiterate.</a:t>
            </a:r>
            <a:r>
              <a:rPr lang="en" sz="1800">
                <a:solidFill>
                  <a:srgbClr val="262D3D"/>
                </a:solidFill>
              </a:rPr>
              <a:t> 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Reword your experience as it </a:t>
            </a:r>
            <a:r>
              <a:rPr lang="en" sz="1800">
                <a:solidFill>
                  <a:srgbClr val="262D3D"/>
                </a:solidFill>
              </a:rPr>
              <a:t>relates</a:t>
            </a:r>
            <a:r>
              <a:rPr lang="en" sz="1800">
                <a:solidFill>
                  <a:srgbClr val="262D3D"/>
                </a:solidFill>
              </a:rPr>
              <a:t> to UX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Rephrase your </a:t>
            </a:r>
            <a:r>
              <a:rPr lang="en" sz="1800">
                <a:solidFill>
                  <a:srgbClr val="262D3D"/>
                </a:solidFill>
              </a:rPr>
              <a:t>responsibilities</a:t>
            </a:r>
            <a:r>
              <a:rPr lang="en" sz="1800">
                <a:solidFill>
                  <a:srgbClr val="262D3D"/>
                </a:solidFill>
              </a:rPr>
              <a:t> as success towards to company, team and mission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Reiterate your value as it relates to the job in which you’re applying for by placing </a:t>
            </a:r>
            <a:r>
              <a:rPr lang="en" sz="1800">
                <a:solidFill>
                  <a:srgbClr val="262D3D"/>
                </a:solidFill>
              </a:rPr>
              <a:t>keywords</a:t>
            </a:r>
            <a:r>
              <a:rPr lang="en" sz="1800">
                <a:solidFill>
                  <a:srgbClr val="262D3D"/>
                </a:solidFill>
              </a:rPr>
              <a:t> </a:t>
            </a:r>
            <a:r>
              <a:rPr lang="en" sz="1800">
                <a:solidFill>
                  <a:srgbClr val="262D3D"/>
                </a:solidFill>
              </a:rPr>
              <a:t>pulled</a:t>
            </a:r>
            <a:r>
              <a:rPr lang="en" sz="1800">
                <a:solidFill>
                  <a:srgbClr val="262D3D"/>
                </a:solidFill>
              </a:rPr>
              <a:t> from the job description </a:t>
            </a:r>
            <a:endParaRPr i="1"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1" name="Shape 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2" name="Google Shape;4072;ge4e6148edf_0_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73" name="Google Shape;4073;ge4e6148edf_0_100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Be humble! Follow these steps (trust me):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4" name="Google Shape;4074;ge4e6148edf_0_100"/>
          <p:cNvSpPr txBox="1"/>
          <p:nvPr/>
        </p:nvSpPr>
        <p:spPr>
          <a:xfrm>
            <a:off x="1931450" y="2103650"/>
            <a:ext cx="5436900" cy="22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b="1" lang="en" sz="1800">
                <a:solidFill>
                  <a:srgbClr val="262D3D"/>
                </a:solidFill>
              </a:rPr>
              <a:t>Strategically </a:t>
            </a:r>
            <a:r>
              <a:rPr b="1" lang="en" sz="1800">
                <a:solidFill>
                  <a:srgbClr val="262D3D"/>
                </a:solidFill>
              </a:rPr>
              <a:t>apply</a:t>
            </a:r>
            <a:r>
              <a:rPr b="1" lang="en" sz="1800">
                <a:solidFill>
                  <a:srgbClr val="262D3D"/>
                </a:solidFill>
              </a:rPr>
              <a:t> to roles based on your interest within UX</a:t>
            </a:r>
            <a:endParaRPr b="1"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lang="en" sz="1800">
                <a:solidFill>
                  <a:srgbClr val="262D3D"/>
                </a:solidFill>
              </a:rPr>
              <a:t>Company (product, service, mission, etc.)</a:t>
            </a:r>
            <a:endParaRPr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lang="en" sz="1800">
                <a:solidFill>
                  <a:srgbClr val="262D3D"/>
                </a:solidFill>
              </a:rPr>
              <a:t>Location</a:t>
            </a:r>
            <a:endParaRPr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lang="en" sz="1800">
                <a:solidFill>
                  <a:srgbClr val="262D3D"/>
                </a:solidFill>
              </a:rPr>
              <a:t>Salary + benefits (levels.fyi and glassdoor)</a:t>
            </a:r>
            <a:endParaRPr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lang="en" sz="1800">
                <a:solidFill>
                  <a:srgbClr val="262D3D"/>
                </a:solidFill>
              </a:rPr>
              <a:t>Internal growth (LinkedIn)</a:t>
            </a:r>
            <a:endParaRPr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8" name="Shape 4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9" name="Google Shape;4079;ge4e6148edf_0_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80" name="Google Shape;4080;ge4e6148edf_0_53"/>
          <p:cNvSpPr txBox="1"/>
          <p:nvPr/>
        </p:nvSpPr>
        <p:spPr>
          <a:xfrm>
            <a:off x="1853550" y="1162800"/>
            <a:ext cx="54369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lang="en" sz="4000">
                <a:solidFill>
                  <a:srgbClr val="F95A61"/>
                </a:solidFill>
              </a:rPr>
              <a:t>Step 2:</a:t>
            </a:r>
            <a:r>
              <a:rPr b="1" lang="en" sz="4000"/>
              <a:t> Network with UX Professionals (the right way).</a:t>
            </a:r>
            <a:endParaRPr b="1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4" name="Shape 4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5" name="Google Shape;4085;ge4e6148edf_0_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86" name="Google Shape;4086;ge4e6148edf_0_112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How to network (the right way):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7" name="Google Shape;4087;ge4e6148edf_0_112"/>
          <p:cNvSpPr txBox="1"/>
          <p:nvPr/>
        </p:nvSpPr>
        <p:spPr>
          <a:xfrm>
            <a:off x="1931450" y="2144500"/>
            <a:ext cx="5436900" cy="14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b="1" lang="en" sz="1800">
                <a:solidFill>
                  <a:srgbClr val="262D3D"/>
                </a:solidFill>
              </a:rPr>
              <a:t>Discovery what roles interest you and </a:t>
            </a:r>
            <a:r>
              <a:rPr b="1" lang="en" sz="1800">
                <a:solidFill>
                  <a:srgbClr val="FF6B65"/>
                </a:solidFill>
              </a:rPr>
              <a:t>why</a:t>
            </a:r>
            <a:endParaRPr b="1" sz="1800">
              <a:solidFill>
                <a:srgbClr val="FF6B65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lang="en" sz="1800">
                <a:solidFill>
                  <a:srgbClr val="262D3D"/>
                </a:solidFill>
              </a:rPr>
              <a:t>Do you like working with products?</a:t>
            </a:r>
            <a:endParaRPr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lang="en" sz="1800">
                <a:solidFill>
                  <a:srgbClr val="262D3D"/>
                </a:solidFill>
              </a:rPr>
              <a:t>Do you like working with physical </a:t>
            </a:r>
            <a:r>
              <a:rPr lang="en" sz="1800">
                <a:solidFill>
                  <a:srgbClr val="262D3D"/>
                </a:solidFill>
              </a:rPr>
              <a:t>artifacts</a:t>
            </a:r>
            <a:r>
              <a:rPr lang="en" sz="1800">
                <a:solidFill>
                  <a:srgbClr val="262D3D"/>
                </a:solidFill>
              </a:rPr>
              <a:t>?</a:t>
            </a:r>
            <a:endParaRPr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lang="en" sz="1800">
                <a:solidFill>
                  <a:srgbClr val="262D3D"/>
                </a:solidFill>
              </a:rPr>
              <a:t>Do you like working with android and iOS?</a:t>
            </a:r>
            <a:endParaRPr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1" name="Shape 4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2" name="Google Shape;4092;ge4e6148edf_0_1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93" name="Google Shape;4093;ge4e6148edf_0_118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How to network (the right way):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4" name="Google Shape;4094;ge4e6148edf_0_118"/>
          <p:cNvSpPr txBox="1"/>
          <p:nvPr/>
        </p:nvSpPr>
        <p:spPr>
          <a:xfrm>
            <a:off x="2026725" y="2328175"/>
            <a:ext cx="5700000" cy="14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b="1" lang="en" sz="1800">
                <a:solidFill>
                  <a:srgbClr val="262D3D"/>
                </a:solidFill>
              </a:rPr>
              <a:t>Draft </a:t>
            </a:r>
            <a:r>
              <a:rPr b="1" lang="en" sz="1800">
                <a:solidFill>
                  <a:srgbClr val="F95A61"/>
                </a:solidFill>
              </a:rPr>
              <a:t>three</a:t>
            </a:r>
            <a:r>
              <a:rPr b="1" lang="en" sz="1800">
                <a:solidFill>
                  <a:srgbClr val="262D3D"/>
                </a:solidFill>
              </a:rPr>
              <a:t> bios</a:t>
            </a:r>
            <a:endParaRPr b="1"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b="1" lang="en" sz="1800">
                <a:solidFill>
                  <a:srgbClr val="262D3D"/>
                </a:solidFill>
              </a:rPr>
              <a:t>Short</a:t>
            </a:r>
            <a:r>
              <a:rPr lang="en" sz="1800">
                <a:solidFill>
                  <a:srgbClr val="262D3D"/>
                </a:solidFill>
              </a:rPr>
              <a:t> version in third person </a:t>
            </a:r>
            <a:r>
              <a:rPr i="1" lang="en" sz="1800">
                <a:solidFill>
                  <a:srgbClr val="262D3D"/>
                </a:solidFill>
              </a:rPr>
              <a:t>“LaRia is a designer...”</a:t>
            </a:r>
            <a:endParaRPr i="1"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b="1" lang="en" sz="1800">
                <a:solidFill>
                  <a:srgbClr val="262D3D"/>
                </a:solidFill>
              </a:rPr>
              <a:t>Long</a:t>
            </a:r>
            <a:r>
              <a:rPr lang="en" sz="1800">
                <a:solidFill>
                  <a:srgbClr val="262D3D"/>
                </a:solidFill>
              </a:rPr>
              <a:t> version in third person </a:t>
            </a:r>
            <a:r>
              <a:rPr i="1" lang="en" sz="1800">
                <a:solidFill>
                  <a:srgbClr val="262D3D"/>
                </a:solidFill>
              </a:rPr>
              <a:t>“LaRia is a designer with a background in project management…”</a:t>
            </a:r>
            <a:endParaRPr i="1"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b="1" lang="en" sz="1800">
                <a:solidFill>
                  <a:srgbClr val="262D3D"/>
                </a:solidFill>
              </a:rPr>
              <a:t>Short</a:t>
            </a:r>
            <a:r>
              <a:rPr lang="en" sz="1800">
                <a:solidFill>
                  <a:srgbClr val="262D3D"/>
                </a:solidFill>
              </a:rPr>
              <a:t> version in first person </a:t>
            </a:r>
            <a:r>
              <a:rPr i="1" lang="en" sz="1800">
                <a:solidFill>
                  <a:srgbClr val="262D3D"/>
                </a:solidFill>
              </a:rPr>
              <a:t>“I am a designer…”</a:t>
            </a:r>
            <a:endParaRPr i="1"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4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" name="Google Shape;3975;p2"/>
          <p:cNvSpPr txBox="1"/>
          <p:nvPr>
            <p:ph type="title"/>
          </p:nvPr>
        </p:nvSpPr>
        <p:spPr>
          <a:xfrm>
            <a:off x="2315900" y="1615950"/>
            <a:ext cx="48897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>
                <a:latin typeface="Pacifico"/>
                <a:ea typeface="Pacifico"/>
                <a:cs typeface="Pacifico"/>
                <a:sym typeface="Pacifico"/>
              </a:rPr>
              <a:t>Welcome!</a:t>
            </a: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3976" name="Google Shape;397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176950"/>
            <a:ext cx="776800" cy="361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8" name="Shape 4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Google Shape;4099;ge4e6148edf_0_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100" name="Google Shape;4100;ge4e6148edf_0_124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How to network (the right way):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1" name="Google Shape;4101;ge4e6148edf_0_124"/>
          <p:cNvSpPr txBox="1"/>
          <p:nvPr/>
        </p:nvSpPr>
        <p:spPr>
          <a:xfrm>
            <a:off x="2040325" y="1960800"/>
            <a:ext cx="5700000" cy="14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b="1" lang="en" sz="1800">
                <a:solidFill>
                  <a:srgbClr val="262D3D"/>
                </a:solidFill>
              </a:rPr>
              <a:t>Look at your personal network</a:t>
            </a:r>
            <a:endParaRPr b="1"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lang="en" sz="1800">
                <a:solidFill>
                  <a:srgbClr val="262D3D"/>
                </a:solidFill>
              </a:rPr>
              <a:t>Use a personal bio + </a:t>
            </a:r>
            <a:r>
              <a:rPr lang="en" sz="1800">
                <a:solidFill>
                  <a:srgbClr val="F95A61"/>
                </a:solidFill>
              </a:rPr>
              <a:t>1-2 reasons</a:t>
            </a:r>
            <a:r>
              <a:rPr lang="en" sz="1800">
                <a:solidFill>
                  <a:srgbClr val="262D3D"/>
                </a:solidFill>
              </a:rPr>
              <a:t> why you want to work for X company</a:t>
            </a:r>
            <a:endParaRPr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5" name="Shape 4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6" name="Google Shape;4106;ge4e6148edf_0_1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107" name="Google Shape;4107;ge4e6148edf_0_136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How to network (the right way):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8" name="Google Shape;4108;ge4e6148edf_0_136"/>
          <p:cNvSpPr txBox="1"/>
          <p:nvPr/>
        </p:nvSpPr>
        <p:spPr>
          <a:xfrm>
            <a:off x="2040325" y="1960800"/>
            <a:ext cx="5700000" cy="14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b="1" lang="en" sz="1800">
                <a:solidFill>
                  <a:srgbClr val="262D3D"/>
                </a:solidFill>
              </a:rPr>
              <a:t>Join a </a:t>
            </a:r>
            <a:r>
              <a:rPr b="1" lang="en" sz="1800">
                <a:solidFill>
                  <a:srgbClr val="F95A61"/>
                </a:solidFill>
              </a:rPr>
              <a:t>community</a:t>
            </a:r>
            <a:r>
              <a:rPr b="1" lang="en" sz="1800">
                <a:solidFill>
                  <a:srgbClr val="262D3D"/>
                </a:solidFill>
              </a:rPr>
              <a:t> (a check it often for updates)</a:t>
            </a:r>
            <a:endParaRPr b="1" sz="1800">
              <a:solidFill>
                <a:srgbClr val="262D3D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○"/>
            </a:pPr>
            <a:r>
              <a:rPr lang="en" sz="1800">
                <a:solidFill>
                  <a:srgbClr val="262D3D"/>
                </a:solidFill>
              </a:rPr>
              <a:t>Conferences, slack channels, discord channels and Twitter </a:t>
            </a:r>
            <a:endParaRPr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2" name="Shape 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3" name="Google Shape;4113;ge4e6148edf_0_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114" name="Google Shape;4114;ge4e6148edf_0_64"/>
          <p:cNvSpPr txBox="1"/>
          <p:nvPr/>
        </p:nvSpPr>
        <p:spPr>
          <a:xfrm>
            <a:off x="1853550" y="1162800"/>
            <a:ext cx="54369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lang="en" sz="4000">
                <a:solidFill>
                  <a:srgbClr val="F95A61"/>
                </a:solidFill>
              </a:rPr>
              <a:t>Step 3:</a:t>
            </a:r>
            <a:r>
              <a:rPr b="1" lang="en" sz="4000"/>
              <a:t> Prep for a design interview.</a:t>
            </a:r>
            <a:endParaRPr b="1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8" name="Shape 4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9" name="Google Shape;4119;ge4e6148edf_0_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120" name="Google Shape;4120;ge4e6148edf_0_106"/>
          <p:cNvSpPr txBox="1"/>
          <p:nvPr/>
        </p:nvSpPr>
        <p:spPr>
          <a:xfrm>
            <a:off x="1785500" y="21153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6000">
                <a:solidFill>
                  <a:srgbClr val="262D3D"/>
                </a:solidFill>
              </a:rPr>
              <a:t>A portfolio ≠ </a:t>
            </a:r>
            <a:endParaRPr b="1" sz="6000">
              <a:solidFill>
                <a:srgbClr val="262D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6000">
                <a:solidFill>
                  <a:srgbClr val="262D3D"/>
                </a:solidFill>
              </a:rPr>
              <a:t>a portfolio </a:t>
            </a:r>
            <a:r>
              <a:rPr b="1" lang="en" sz="6000">
                <a:solidFill>
                  <a:srgbClr val="FF6B65"/>
                </a:solidFill>
              </a:rPr>
              <a:t>presentation</a:t>
            </a:r>
            <a:endParaRPr b="1" i="0" sz="6000" u="none" cap="none" strike="noStrike">
              <a:solidFill>
                <a:srgbClr val="FF6B6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4" name="Shape 4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5" name="Google Shape;4125;ge4e6148edf_0_1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126" name="Google Shape;4126;ge4e6148edf_0_142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A </a:t>
            </a:r>
            <a:r>
              <a:rPr b="1" lang="en" sz="3000">
                <a:solidFill>
                  <a:srgbClr val="262D3D"/>
                </a:solidFill>
              </a:rPr>
              <a:t>portfolio</a:t>
            </a:r>
            <a:r>
              <a:rPr b="1" lang="en" sz="3000">
                <a:solidFill>
                  <a:srgbClr val="262D3D"/>
                </a:solidFill>
              </a:rPr>
              <a:t> presentation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7" name="Google Shape;4127;ge4e6148edf_0_142"/>
          <p:cNvSpPr txBox="1"/>
          <p:nvPr/>
        </p:nvSpPr>
        <p:spPr>
          <a:xfrm>
            <a:off x="2040325" y="1960800"/>
            <a:ext cx="5700000" cy="14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2D3D"/>
                </a:solidFill>
              </a:rPr>
              <a:t>A </a:t>
            </a:r>
            <a:r>
              <a:rPr b="1" lang="en" sz="1800">
                <a:solidFill>
                  <a:srgbClr val="F95A61"/>
                </a:solidFill>
              </a:rPr>
              <a:t>“sales tool”</a:t>
            </a:r>
            <a:r>
              <a:rPr b="1" lang="en" sz="1800">
                <a:solidFill>
                  <a:srgbClr val="262D3D"/>
                </a:solidFill>
              </a:rPr>
              <a:t> for </a:t>
            </a:r>
            <a:r>
              <a:rPr b="1" lang="en" sz="1800">
                <a:solidFill>
                  <a:srgbClr val="262D3D"/>
                </a:solidFill>
              </a:rPr>
              <a:t>potential</a:t>
            </a:r>
            <a:r>
              <a:rPr b="1" lang="en" sz="1800">
                <a:solidFill>
                  <a:srgbClr val="262D3D"/>
                </a:solidFill>
              </a:rPr>
              <a:t> </a:t>
            </a:r>
            <a:r>
              <a:rPr b="1" lang="en" sz="1800">
                <a:solidFill>
                  <a:srgbClr val="262D3D"/>
                </a:solidFill>
              </a:rPr>
              <a:t>employers</a:t>
            </a:r>
            <a:r>
              <a:rPr b="1" lang="en" sz="1800">
                <a:solidFill>
                  <a:srgbClr val="262D3D"/>
                </a:solidFill>
              </a:rPr>
              <a:t> and teams:</a:t>
            </a:r>
            <a:endParaRPr b="1"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About you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Career overview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1-2 case studies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Thank you + contact</a:t>
            </a:r>
            <a:endParaRPr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1" name="Shape 4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2" name="Google Shape;4132;ge4e6148edf_0_1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133" name="Google Shape;4133;ge4e6148edf_0_148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A portfolio presentation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4" name="Google Shape;4134;ge4e6148edf_0_148"/>
          <p:cNvSpPr txBox="1"/>
          <p:nvPr/>
        </p:nvSpPr>
        <p:spPr>
          <a:xfrm>
            <a:off x="2040325" y="1960800"/>
            <a:ext cx="5700000" cy="14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2D3D"/>
                </a:solidFill>
              </a:rPr>
              <a:t>About you</a:t>
            </a:r>
            <a:endParaRPr b="1"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Use your short bio here!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1-2 interesting/fun facts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Semi-professional image</a:t>
            </a:r>
            <a:endParaRPr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8" name="Shape 4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9" name="Google Shape;4139;ge4e6148edf_0_1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140" name="Google Shape;4140;ge4e6148edf_0_154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A portfolio presentation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1" name="Google Shape;4141;ge4e6148edf_0_154"/>
          <p:cNvSpPr txBox="1"/>
          <p:nvPr/>
        </p:nvSpPr>
        <p:spPr>
          <a:xfrm>
            <a:off x="2040325" y="1960800"/>
            <a:ext cx="57000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2D3D"/>
                </a:solidFill>
              </a:rPr>
              <a:t>Case Studies</a:t>
            </a:r>
            <a:endParaRPr b="1"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Overview/background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The problem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The goal(s)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The team (and your role)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Your design process (short and sweet)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Solution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Learnings</a:t>
            </a:r>
            <a:endParaRPr sz="1800">
              <a:solidFill>
                <a:srgbClr val="262D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5" name="Shape 4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6" name="Google Shape;4146;ge4e6148edf_0_1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147" name="Google Shape;4147;ge4e6148edf_0_160"/>
          <p:cNvSpPr txBox="1"/>
          <p:nvPr/>
        </p:nvSpPr>
        <p:spPr>
          <a:xfrm>
            <a:off x="1853550" y="1162800"/>
            <a:ext cx="5977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n" sz="3000">
                <a:solidFill>
                  <a:srgbClr val="262D3D"/>
                </a:solidFill>
              </a:rPr>
              <a:t>A portfolio presentation</a:t>
            </a:r>
            <a:endParaRPr b="1" i="0" sz="3000" u="none" cap="none" strike="noStrike">
              <a:solidFill>
                <a:srgbClr val="262D3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8" name="Google Shape;4148;ge4e6148edf_0_160"/>
          <p:cNvSpPr txBox="1"/>
          <p:nvPr/>
        </p:nvSpPr>
        <p:spPr>
          <a:xfrm>
            <a:off x="2040325" y="1960800"/>
            <a:ext cx="57000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62D3D"/>
                </a:solidFill>
              </a:rPr>
              <a:t>Thank you + contact</a:t>
            </a:r>
            <a:endParaRPr b="1"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Email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Social</a:t>
            </a:r>
            <a:endParaRPr sz="1800">
              <a:solidFill>
                <a:srgbClr val="262D3D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D3D"/>
              </a:buClr>
              <a:buSzPts val="1800"/>
              <a:buChar char="●"/>
            </a:pPr>
            <a:r>
              <a:rPr lang="en" sz="1800">
                <a:solidFill>
                  <a:srgbClr val="262D3D"/>
                </a:solidFill>
              </a:rPr>
              <a:t>Portfolio URL</a:t>
            </a:r>
            <a:endParaRPr sz="1800">
              <a:solidFill>
                <a:srgbClr val="262D3D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62D3D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2" name="Shape 4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3" name="Google Shape;4153;ge4e6148edf_0_1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154" name="Google Shape;4154;ge4e6148edf_0_166"/>
          <p:cNvSpPr txBox="1"/>
          <p:nvPr/>
        </p:nvSpPr>
        <p:spPr>
          <a:xfrm>
            <a:off x="1853550" y="1162800"/>
            <a:ext cx="57507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lang="en" sz="4000">
                <a:solidFill>
                  <a:srgbClr val="F95A61"/>
                </a:solidFill>
              </a:rPr>
              <a:t>Step 4:</a:t>
            </a:r>
            <a:r>
              <a:rPr b="1" lang="en" sz="4000"/>
              <a:t> ?? TBD</a:t>
            </a:r>
            <a:endParaRPr b="1" sz="4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lang="en" sz="4000"/>
              <a:t>What will you do next?</a:t>
            </a:r>
            <a:endParaRPr b="1" sz="4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8" name="Shape 4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9" name="Google Shape;4159;p42"/>
          <p:cNvSpPr txBox="1"/>
          <p:nvPr>
            <p:ph type="title"/>
          </p:nvPr>
        </p:nvSpPr>
        <p:spPr>
          <a:xfrm>
            <a:off x="2758975" y="1412850"/>
            <a:ext cx="3532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Thank You!</a:t>
            </a:r>
            <a:endParaRPr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4160" name="Google Shape;4160;p42"/>
          <p:cNvSpPr txBox="1"/>
          <p:nvPr>
            <p:ph idx="1" type="subTitle"/>
          </p:nvPr>
        </p:nvSpPr>
        <p:spPr>
          <a:xfrm>
            <a:off x="2948800" y="2409300"/>
            <a:ext cx="3464100" cy="13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We appreciate your feedback! Please complete the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short survey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(in zoom link).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Let’s keep in touch!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rogerslaria@gmail.com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61" name="Google Shape;416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600" y="176950"/>
            <a:ext cx="776800" cy="361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0" name="Shape 3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1" name="Google Shape;3981;p3"/>
          <p:cNvSpPr txBox="1"/>
          <p:nvPr>
            <p:ph type="title"/>
          </p:nvPr>
        </p:nvSpPr>
        <p:spPr>
          <a:xfrm>
            <a:off x="1999075" y="1001100"/>
            <a:ext cx="4340700" cy="27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3000">
                <a:latin typeface="Arial"/>
                <a:ea typeface="Arial"/>
                <a:cs typeface="Arial"/>
                <a:sym typeface="Arial"/>
              </a:rPr>
              <a:t>What brings you here?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Take a moment to think about what brought you here today.</a:t>
            </a:r>
            <a:r>
              <a:rPr b="0" lang="en" sz="1500">
                <a:latin typeface="Arial"/>
                <a:ea typeface="Arial"/>
                <a:cs typeface="Arial"/>
                <a:sym typeface="Arial"/>
              </a:rPr>
              <a:t> </a:t>
            </a:r>
            <a:endParaRPr b="0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latin typeface="Arial"/>
                <a:ea typeface="Arial"/>
                <a:cs typeface="Arial"/>
                <a:sym typeface="Arial"/>
              </a:rPr>
              <a:t>As a UX </a:t>
            </a:r>
            <a:r>
              <a:rPr b="0" lang="en" sz="1500">
                <a:latin typeface="Arial"/>
                <a:ea typeface="Arial"/>
                <a:cs typeface="Arial"/>
                <a:sym typeface="Arial"/>
              </a:rPr>
              <a:t>practitioner</a:t>
            </a:r>
            <a:r>
              <a:rPr b="0" lang="en" sz="1500">
                <a:latin typeface="Arial"/>
                <a:ea typeface="Arial"/>
                <a:cs typeface="Arial"/>
                <a:sym typeface="Arial"/>
              </a:rPr>
              <a:t>, what challenges are you experiencing that spiked your interest in joining GDI’s UX Job Prep course? Place these thoughts into the chat!</a:t>
            </a:r>
            <a:endParaRPr b="0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82" name="Google Shape;398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176950"/>
            <a:ext cx="776800" cy="361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6" name="Shape 3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7" name="Google Shape;398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3988" name="Google Shape;3988;p7"/>
          <p:cNvSpPr txBox="1"/>
          <p:nvPr/>
        </p:nvSpPr>
        <p:spPr>
          <a:xfrm>
            <a:off x="1853550" y="2733413"/>
            <a:ext cx="5436900" cy="5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" sz="3200"/>
              <a:t>Who is this class for?</a:t>
            </a:r>
            <a:endParaRPr b="1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89" name="Google Shape;398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11412" y="668388"/>
            <a:ext cx="3921175" cy="176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3" name="Shape 3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4" name="Google Shape;3994;ge4e6148edf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3995" name="Google Shape;3995;ge4e6148edf_0_8"/>
          <p:cNvSpPr txBox="1"/>
          <p:nvPr/>
        </p:nvSpPr>
        <p:spPr>
          <a:xfrm>
            <a:off x="1853550" y="643363"/>
            <a:ext cx="5436900" cy="5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" sz="3200"/>
              <a:t>Who is this class for?</a:t>
            </a:r>
            <a:endParaRPr b="1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6" name="Google Shape;3996;ge4e6148edf_0_8"/>
          <p:cNvSpPr txBox="1"/>
          <p:nvPr/>
        </p:nvSpPr>
        <p:spPr>
          <a:xfrm>
            <a:off x="1953725" y="1428226"/>
            <a:ext cx="5436900" cy="12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The recent bootcamp graduate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0" name="Shape 4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1" name="Google Shape;4001;ge4e6148edf_0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02" name="Google Shape;4002;ge4e6148edf_0_16"/>
          <p:cNvSpPr txBox="1"/>
          <p:nvPr/>
        </p:nvSpPr>
        <p:spPr>
          <a:xfrm>
            <a:off x="1853550" y="643363"/>
            <a:ext cx="5436900" cy="5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" sz="3200"/>
              <a:t>Who is this class for?</a:t>
            </a:r>
            <a:endParaRPr b="1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3" name="Google Shape;4003;ge4e6148edf_0_16"/>
          <p:cNvSpPr txBox="1"/>
          <p:nvPr/>
        </p:nvSpPr>
        <p:spPr>
          <a:xfrm>
            <a:off x="1953725" y="1428226"/>
            <a:ext cx="5436900" cy="156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The recent bootcamp graduate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individual who took one or a few UX courses online 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7" name="Shape 4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8" name="Google Shape;4008;ge4e6148edf_0_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09" name="Google Shape;4009;ge4e6148edf_0_23"/>
          <p:cNvSpPr txBox="1"/>
          <p:nvPr/>
        </p:nvSpPr>
        <p:spPr>
          <a:xfrm>
            <a:off x="1853550" y="643363"/>
            <a:ext cx="5436900" cy="5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" sz="3200"/>
              <a:t>Who is this class for?</a:t>
            </a:r>
            <a:endParaRPr b="1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0" name="Google Shape;4010;ge4e6148edf_0_23"/>
          <p:cNvSpPr txBox="1"/>
          <p:nvPr/>
        </p:nvSpPr>
        <p:spPr>
          <a:xfrm>
            <a:off x="1953725" y="1428225"/>
            <a:ext cx="5436900" cy="196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The recent bootcamp graduate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individual who took one or a few UX courses online 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individual with a relevant background in design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4" name="Shape 4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5" name="Google Shape;4015;ge4e6148edf_0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84100" y="4740725"/>
            <a:ext cx="776800" cy="361308"/>
          </a:xfrm>
          <a:prstGeom prst="rect">
            <a:avLst/>
          </a:prstGeom>
          <a:noFill/>
          <a:ln>
            <a:noFill/>
          </a:ln>
        </p:spPr>
      </p:pic>
      <p:sp>
        <p:nvSpPr>
          <p:cNvPr id="4016" name="Google Shape;4016;ge4e6148edf_0_30"/>
          <p:cNvSpPr txBox="1"/>
          <p:nvPr/>
        </p:nvSpPr>
        <p:spPr>
          <a:xfrm>
            <a:off x="1853550" y="643363"/>
            <a:ext cx="5436900" cy="5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" sz="3200"/>
              <a:t>Who is this class for?</a:t>
            </a:r>
            <a:endParaRPr b="1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7" name="Google Shape;4017;ge4e6148edf_0_30"/>
          <p:cNvSpPr txBox="1"/>
          <p:nvPr/>
        </p:nvSpPr>
        <p:spPr>
          <a:xfrm>
            <a:off x="1953725" y="1428227"/>
            <a:ext cx="5436900" cy="253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The recent bootcamp graduate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individual who took one or a few UX courses online 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individual with a relevant background in design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Anyone ready to make a move to the field of UX</a:t>
            </a:r>
            <a:endParaRPr b="1"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1" name="Shape 4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2" name="Google Shape;4022;p4"/>
          <p:cNvSpPr/>
          <p:nvPr/>
        </p:nvSpPr>
        <p:spPr>
          <a:xfrm>
            <a:off x="5130650" y="713800"/>
            <a:ext cx="2934000" cy="39120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3" name="Google Shape;4023;p4"/>
          <p:cNvSpPr/>
          <p:nvPr/>
        </p:nvSpPr>
        <p:spPr>
          <a:xfrm>
            <a:off x="1060492" y="1364700"/>
            <a:ext cx="3349200" cy="1535400"/>
          </a:xfrm>
          <a:prstGeom prst="rect">
            <a:avLst/>
          </a:prstGeom>
          <a:solidFill>
            <a:srgbClr val="F95A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4" name="Google Shape;4024;p4"/>
          <p:cNvSpPr/>
          <p:nvPr/>
        </p:nvSpPr>
        <p:spPr>
          <a:xfrm>
            <a:off x="908217" y="1194350"/>
            <a:ext cx="3349200" cy="15354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F95A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5" name="Google Shape;4025;p4"/>
          <p:cNvSpPr txBox="1"/>
          <p:nvPr>
            <p:ph idx="2" type="subTitle"/>
          </p:nvPr>
        </p:nvSpPr>
        <p:spPr>
          <a:xfrm>
            <a:off x="1128038" y="1770925"/>
            <a:ext cx="2934000" cy="7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Designer, Researcher and Educator based in Maryland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6" name="Google Shape;4026;p4"/>
          <p:cNvSpPr txBox="1"/>
          <p:nvPr>
            <p:ph type="ctrTitle"/>
          </p:nvPr>
        </p:nvSpPr>
        <p:spPr>
          <a:xfrm rot="-5400000">
            <a:off x="-2047800" y="2407375"/>
            <a:ext cx="46401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MEET YOUR INSTRUCTOR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7" name="Google Shape;4027;p4"/>
          <p:cNvSpPr txBox="1"/>
          <p:nvPr>
            <p:ph idx="1" type="subTitle"/>
          </p:nvPr>
        </p:nvSpPr>
        <p:spPr>
          <a:xfrm>
            <a:off x="1126013" y="1475650"/>
            <a:ext cx="29340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LaRia Rogers (She/Her)</a:t>
            </a:r>
            <a:endParaRPr sz="18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28" name="Google Shape;402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68201" y="551725"/>
            <a:ext cx="2934000" cy="3912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lorful Social Media by Slidesgo">
  <a:themeElements>
    <a:clrScheme name="Simple Light">
      <a:dk1>
        <a:srgbClr val="434343"/>
      </a:dk1>
      <a:lt1>
        <a:srgbClr val="FFFFFF"/>
      </a:lt1>
      <a:dk2>
        <a:srgbClr val="434343"/>
      </a:dk2>
      <a:lt2>
        <a:srgbClr val="EEEEEE"/>
      </a:lt2>
      <a:accent1>
        <a:srgbClr val="868FF9"/>
      </a:accent1>
      <a:accent2>
        <a:srgbClr val="FF8A8A"/>
      </a:accent2>
      <a:accent3>
        <a:srgbClr val="FF76DF"/>
      </a:accent3>
      <a:accent4>
        <a:srgbClr val="FEF584"/>
      </a:accent4>
      <a:accent5>
        <a:srgbClr val="434343"/>
      </a:accent5>
      <a:accent6>
        <a:srgbClr val="868FF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